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8"/>
  </p:notesMasterIdLst>
  <p:handoutMasterIdLst>
    <p:handoutMasterId r:id="rId59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33" r:id="rId13"/>
    <p:sldId id="302" r:id="rId14"/>
    <p:sldId id="334" r:id="rId15"/>
    <p:sldId id="264" r:id="rId16"/>
    <p:sldId id="335" r:id="rId17"/>
    <p:sldId id="265" r:id="rId18"/>
    <p:sldId id="337" r:id="rId19"/>
    <p:sldId id="266" r:id="rId20"/>
    <p:sldId id="336" r:id="rId21"/>
    <p:sldId id="276" r:id="rId22"/>
    <p:sldId id="338" r:id="rId23"/>
    <p:sldId id="303" r:id="rId24"/>
    <p:sldId id="293" r:id="rId25"/>
    <p:sldId id="277" r:id="rId26"/>
    <p:sldId id="284" r:id="rId27"/>
    <p:sldId id="269" r:id="rId28"/>
    <p:sldId id="304" r:id="rId29"/>
    <p:sldId id="305" r:id="rId30"/>
    <p:sldId id="307" r:id="rId31"/>
    <p:sldId id="306" r:id="rId32"/>
    <p:sldId id="308" r:id="rId33"/>
    <p:sldId id="270" r:id="rId34"/>
    <p:sldId id="309" r:id="rId35"/>
    <p:sldId id="310" r:id="rId36"/>
    <p:sldId id="311" r:id="rId37"/>
    <p:sldId id="312" r:id="rId38"/>
    <p:sldId id="314" r:id="rId39"/>
    <p:sldId id="313" r:id="rId40"/>
    <p:sldId id="315" r:id="rId41"/>
    <p:sldId id="316" r:id="rId42"/>
    <p:sldId id="317" r:id="rId43"/>
    <p:sldId id="294" r:id="rId44"/>
    <p:sldId id="296" r:id="rId45"/>
    <p:sldId id="318" r:id="rId46"/>
    <p:sldId id="319" r:id="rId47"/>
    <p:sldId id="321" r:id="rId48"/>
    <p:sldId id="322" r:id="rId49"/>
    <p:sldId id="323" r:id="rId50"/>
    <p:sldId id="324" r:id="rId51"/>
    <p:sldId id="288" r:id="rId52"/>
    <p:sldId id="289" r:id="rId53"/>
    <p:sldId id="320" r:id="rId54"/>
    <p:sldId id="274" r:id="rId55"/>
    <p:sldId id="275" r:id="rId56"/>
    <p:sldId id="329" r:id="rId57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1C7DDB"/>
    <a:srgbClr val="0948CB"/>
    <a:srgbClr val="0B49CB"/>
    <a:srgbClr val="F2F4F8"/>
    <a:srgbClr val="121619"/>
    <a:srgbClr val="F2F2F2"/>
    <a:srgbClr val="145579"/>
    <a:srgbClr val="3A6483"/>
    <a:srgbClr val="20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283C28-882D-406E-860C-124238D05E75}" v="82" dt="2024-08-13T22:41:50.00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66" Type="http://schemas.microsoft.com/office/2015/10/relationships/revisionInfo" Target="revisionInfo.xml"/><Relationship Id="rId5" Type="http://schemas.openxmlformats.org/officeDocument/2006/relationships/slide" Target="slides/slide1.xml"/><Relationship Id="rId61" Type="http://schemas.openxmlformats.org/officeDocument/2006/relationships/presProps" Target="presProp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commentAuthors" Target="commentAuthors.xml"/><Relationship Id="rId65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no Ferreira" userId="d276f0f3-8668-4857-b08e-3d8337814e3b" providerId="ADAL" clId="{E4283C28-882D-406E-860C-124238D05E75}"/>
    <pc:docChg chg="undo custSel addSld modSld sldOrd">
      <pc:chgData name="Nuno Ferreira" userId="d276f0f3-8668-4857-b08e-3d8337814e3b" providerId="ADAL" clId="{E4283C28-882D-406E-860C-124238D05E75}" dt="2024-08-13T22:45:58.930" v="2674" actId="729"/>
      <pc:docMkLst>
        <pc:docMk/>
      </pc:docMkLst>
      <pc:sldChg chg="modSp mod">
        <pc:chgData name="Nuno Ferreira" userId="d276f0f3-8668-4857-b08e-3d8337814e3b" providerId="ADAL" clId="{E4283C28-882D-406E-860C-124238D05E75}" dt="2024-08-13T22:18:00.265" v="2221" actId="20577"/>
        <pc:sldMkLst>
          <pc:docMk/>
          <pc:sldMk cId="1553432724" sldId="262"/>
        </pc:sldMkLst>
        <pc:spChg chg="mod">
          <ac:chgData name="Nuno Ferreira" userId="d276f0f3-8668-4857-b08e-3d8337814e3b" providerId="ADAL" clId="{E4283C28-882D-406E-860C-124238D05E75}" dt="2024-08-13T22:18:00.265" v="2221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addSp modSp mod modShow">
        <pc:chgData name="Nuno Ferreira" userId="d276f0f3-8668-4857-b08e-3d8337814e3b" providerId="ADAL" clId="{E4283C28-882D-406E-860C-124238D05E75}" dt="2024-08-13T22:02:14.690" v="1880" actId="729"/>
        <pc:sldMkLst>
          <pc:docMk/>
          <pc:sldMk cId="2987552906" sldId="264"/>
        </pc:sldMkLst>
        <pc:spChg chg="add mod">
          <ac:chgData name="Nuno Ferreira" userId="d276f0f3-8668-4857-b08e-3d8337814e3b" providerId="ADAL" clId="{E4283C28-882D-406E-860C-124238D05E75}" dt="2024-08-13T22:02:00.857" v="1877" actId="1076"/>
          <ac:spMkLst>
            <pc:docMk/>
            <pc:sldMk cId="2987552906" sldId="264"/>
            <ac:spMk id="2" creationId="{0241C4C2-AEF2-16CE-7DEE-1451ADC2D888}"/>
          </ac:spMkLst>
        </pc:spChg>
        <pc:spChg chg="mod">
          <ac:chgData name="Nuno Ferreira" userId="d276f0f3-8668-4857-b08e-3d8337814e3b" providerId="ADAL" clId="{E4283C28-882D-406E-860C-124238D05E75}" dt="2024-08-13T22:02:04.030" v="1878" actId="14100"/>
          <ac:spMkLst>
            <pc:docMk/>
            <pc:sldMk cId="2987552906" sldId="264"/>
            <ac:spMk id="5" creationId="{1B07C49E-AFFC-EC46-8930-E4D428F5F943}"/>
          </ac:spMkLst>
        </pc:spChg>
      </pc:sldChg>
      <pc:sldChg chg="mod ord modShow">
        <pc:chgData name="Nuno Ferreira" userId="d276f0f3-8668-4857-b08e-3d8337814e3b" providerId="ADAL" clId="{E4283C28-882D-406E-860C-124238D05E75}" dt="2024-08-13T22:18:14.393" v="2222" actId="729"/>
        <pc:sldMkLst>
          <pc:docMk/>
          <pc:sldMk cId="1578726356" sldId="265"/>
        </pc:sldMkLst>
      </pc:sldChg>
      <pc:sldChg chg="mod modShow">
        <pc:chgData name="Nuno Ferreira" userId="d276f0f3-8668-4857-b08e-3d8337814e3b" providerId="ADAL" clId="{E4283C28-882D-406E-860C-124238D05E75}" dt="2024-08-13T22:15:16.585" v="2200" actId="729"/>
        <pc:sldMkLst>
          <pc:docMk/>
          <pc:sldMk cId="779971636" sldId="266"/>
        </pc:sldMkLst>
      </pc:sldChg>
      <pc:sldChg chg="mod modShow">
        <pc:chgData name="Nuno Ferreira" userId="d276f0f3-8668-4857-b08e-3d8337814e3b" providerId="ADAL" clId="{E4283C28-882D-406E-860C-124238D05E75}" dt="2024-08-13T22:45:58.930" v="2674" actId="729"/>
        <pc:sldMkLst>
          <pc:docMk/>
          <pc:sldMk cId="148114319" sldId="276"/>
        </pc:sldMkLst>
      </pc:sldChg>
      <pc:sldChg chg="addSp delSp modSp mod modShow">
        <pc:chgData name="Nuno Ferreira" userId="d276f0f3-8668-4857-b08e-3d8337814e3b" providerId="ADAL" clId="{E4283C28-882D-406E-860C-124238D05E75}" dt="2024-08-13T16:21:22.352" v="1456" actId="729"/>
        <pc:sldMkLst>
          <pc:docMk/>
          <pc:sldMk cId="280316088" sldId="299"/>
        </pc:sldMkLst>
        <pc:spChg chg="add del mod">
          <ac:chgData name="Nuno Ferreira" userId="d276f0f3-8668-4857-b08e-3d8337814e3b" providerId="ADAL" clId="{E4283C28-882D-406E-860C-124238D05E75}" dt="2024-08-13T16:03:59.050" v="870" actId="478"/>
          <ac:spMkLst>
            <pc:docMk/>
            <pc:sldMk cId="280316088" sldId="299"/>
            <ac:spMk id="7" creationId="{F6120D41-0C4A-466B-06EF-4C3796A9E204}"/>
          </ac:spMkLst>
        </pc:spChg>
        <pc:spChg chg="add">
          <ac:chgData name="Nuno Ferreira" userId="d276f0f3-8668-4857-b08e-3d8337814e3b" providerId="ADAL" clId="{E4283C28-882D-406E-860C-124238D05E75}" dt="2024-08-13T15:58:43.550" v="714"/>
          <ac:spMkLst>
            <pc:docMk/>
            <pc:sldMk cId="280316088" sldId="299"/>
            <ac:spMk id="8" creationId="{8C5476FC-3134-E6E2-E6DC-4A680A323F07}"/>
          </ac:spMkLst>
        </pc:spChg>
        <pc:spChg chg="add del mod">
          <ac:chgData name="Nuno Ferreira" userId="d276f0f3-8668-4857-b08e-3d8337814e3b" providerId="ADAL" clId="{E4283C28-882D-406E-860C-124238D05E75}" dt="2024-08-13T16:04:01.949" v="872" actId="478"/>
          <ac:spMkLst>
            <pc:docMk/>
            <pc:sldMk cId="280316088" sldId="299"/>
            <ac:spMk id="9" creationId="{AC1FEB33-8939-E058-B99F-6C7B132A7E5E}"/>
          </ac:spMkLst>
        </pc:spChg>
        <pc:spChg chg="add mod">
          <ac:chgData name="Nuno Ferreira" userId="d276f0f3-8668-4857-b08e-3d8337814e3b" providerId="ADAL" clId="{E4283C28-882D-406E-860C-124238D05E75}" dt="2024-08-13T15:59:40.745" v="753"/>
          <ac:spMkLst>
            <pc:docMk/>
            <pc:sldMk cId="280316088" sldId="299"/>
            <ac:spMk id="10" creationId="{D7A63688-8DFB-2F34-DDCC-3CC683414810}"/>
          </ac:spMkLst>
        </pc:spChg>
        <pc:spChg chg="add del mod">
          <ac:chgData name="Nuno Ferreira" userId="d276f0f3-8668-4857-b08e-3d8337814e3b" providerId="ADAL" clId="{E4283C28-882D-406E-860C-124238D05E75}" dt="2024-08-13T16:04:00.757" v="871" actId="478"/>
          <ac:spMkLst>
            <pc:docMk/>
            <pc:sldMk cId="280316088" sldId="299"/>
            <ac:spMk id="12" creationId="{E4098C62-A01A-FE45-6340-21B9B138EC1A}"/>
          </ac:spMkLst>
        </pc:spChg>
        <pc:graphicFrameChg chg="add del mod modGraphic">
          <ac:chgData name="Nuno Ferreira" userId="d276f0f3-8668-4857-b08e-3d8337814e3b" providerId="ADAL" clId="{E4283C28-882D-406E-860C-124238D05E75}" dt="2024-08-13T15:58:32.009" v="700" actId="478"/>
          <ac:graphicFrameMkLst>
            <pc:docMk/>
            <pc:sldMk cId="280316088" sldId="299"/>
            <ac:graphicFrameMk id="2" creationId="{7B7CC6F0-1A75-BBF0-3262-B665BA476264}"/>
          </ac:graphicFrameMkLst>
        </pc:graphicFrameChg>
      </pc:sldChg>
      <pc:sldChg chg="mod modShow">
        <pc:chgData name="Nuno Ferreira" userId="d276f0f3-8668-4857-b08e-3d8337814e3b" providerId="ADAL" clId="{E4283C28-882D-406E-860C-124238D05E75}" dt="2024-08-13T16:31:31.864" v="1558" actId="729"/>
        <pc:sldMkLst>
          <pc:docMk/>
          <pc:sldMk cId="1385553969" sldId="302"/>
        </pc:sldMkLst>
      </pc:sldChg>
      <pc:sldChg chg="modSp mod">
        <pc:chgData name="Nuno Ferreira" userId="d276f0f3-8668-4857-b08e-3d8337814e3b" providerId="ADAL" clId="{E4283C28-882D-406E-860C-124238D05E75}" dt="2024-08-13T15:40:33.065" v="453" actId="113"/>
        <pc:sldMkLst>
          <pc:docMk/>
          <pc:sldMk cId="2560061391" sldId="332"/>
        </pc:sldMkLst>
        <pc:spChg chg="mod">
          <ac:chgData name="Nuno Ferreira" userId="d276f0f3-8668-4857-b08e-3d8337814e3b" providerId="ADAL" clId="{E4283C28-882D-406E-860C-124238D05E75}" dt="2024-08-13T15:40:33.065" v="453" actId="113"/>
          <ac:spMkLst>
            <pc:docMk/>
            <pc:sldMk cId="2560061391" sldId="332"/>
            <ac:spMk id="5" creationId="{8E999A1B-8752-489F-A63B-EA2F60186B52}"/>
          </ac:spMkLst>
        </pc:spChg>
      </pc:sldChg>
      <pc:sldChg chg="addSp delSp modSp add mod">
        <pc:chgData name="Nuno Ferreira" userId="d276f0f3-8668-4857-b08e-3d8337814e3b" providerId="ADAL" clId="{E4283C28-882D-406E-860C-124238D05E75}" dt="2024-08-13T22:28:14.588" v="2310" actId="1076"/>
        <pc:sldMkLst>
          <pc:docMk/>
          <pc:sldMk cId="1470159617" sldId="333"/>
        </pc:sldMkLst>
        <pc:spChg chg="add del mod">
          <ac:chgData name="Nuno Ferreira" userId="d276f0f3-8668-4857-b08e-3d8337814e3b" providerId="ADAL" clId="{E4283C28-882D-406E-860C-124238D05E75}" dt="2024-08-13T16:18:17.393" v="1436" actId="1076"/>
          <ac:spMkLst>
            <pc:docMk/>
            <pc:sldMk cId="1470159617" sldId="333"/>
            <ac:spMk id="2" creationId="{7AD2362B-A4B5-6CD7-F24E-AD41948A86C7}"/>
          </ac:spMkLst>
        </pc:spChg>
        <pc:spChg chg="del mod">
          <ac:chgData name="Nuno Ferreira" userId="d276f0f3-8668-4857-b08e-3d8337814e3b" providerId="ADAL" clId="{E4283C28-882D-406E-860C-124238D05E75}" dt="2024-08-13T16:22:05.698" v="1463" actId="478"/>
          <ac:spMkLst>
            <pc:docMk/>
            <pc:sldMk cId="1470159617" sldId="333"/>
            <ac:spMk id="3" creationId="{AB0AB2AC-B7E6-6849-9AE9-697369407F8F}"/>
          </ac:spMkLst>
        </pc:spChg>
        <pc:spChg chg="del">
          <ac:chgData name="Nuno Ferreira" userId="d276f0f3-8668-4857-b08e-3d8337814e3b" providerId="ADAL" clId="{E4283C28-882D-406E-860C-124238D05E75}" dt="2024-08-13T16:04:08.879" v="873" actId="478"/>
          <ac:spMkLst>
            <pc:docMk/>
            <pc:sldMk cId="1470159617" sldId="333"/>
            <ac:spMk id="5" creationId="{1B07C49E-AFFC-EC46-8930-E4D428F5F943}"/>
          </ac:spMkLst>
        </pc:spChg>
        <pc:spChg chg="mod">
          <ac:chgData name="Nuno Ferreira" userId="d276f0f3-8668-4857-b08e-3d8337814e3b" providerId="ADAL" clId="{E4283C28-882D-406E-860C-124238D05E75}" dt="2024-08-13T16:19:43.908" v="1455" actId="1076"/>
          <ac:spMkLst>
            <pc:docMk/>
            <pc:sldMk cId="1470159617" sldId="333"/>
            <ac:spMk id="7" creationId="{F6120D41-0C4A-466B-06EF-4C3796A9E204}"/>
          </ac:spMkLst>
        </pc:spChg>
        <pc:spChg chg="del">
          <ac:chgData name="Nuno Ferreira" userId="d276f0f3-8668-4857-b08e-3d8337814e3b" providerId="ADAL" clId="{E4283C28-882D-406E-860C-124238D05E75}" dt="2024-08-13T16:08:27.007" v="932" actId="478"/>
          <ac:spMkLst>
            <pc:docMk/>
            <pc:sldMk cId="1470159617" sldId="333"/>
            <ac:spMk id="8" creationId="{8C5476FC-3134-E6E2-E6DC-4A680A323F07}"/>
          </ac:spMkLst>
        </pc:spChg>
        <pc:spChg chg="mod">
          <ac:chgData name="Nuno Ferreira" userId="d276f0f3-8668-4857-b08e-3d8337814e3b" providerId="ADAL" clId="{E4283C28-882D-406E-860C-124238D05E75}" dt="2024-08-13T16:18:17.393" v="1436" actId="1076"/>
          <ac:spMkLst>
            <pc:docMk/>
            <pc:sldMk cId="1470159617" sldId="333"/>
            <ac:spMk id="9" creationId="{AC1FEB33-8939-E058-B99F-6C7B132A7E5E}"/>
          </ac:spMkLst>
        </pc:spChg>
        <pc:spChg chg="add mod">
          <ac:chgData name="Nuno Ferreira" userId="d276f0f3-8668-4857-b08e-3d8337814e3b" providerId="ADAL" clId="{E4283C28-882D-406E-860C-124238D05E75}" dt="2024-08-13T16:18:36.789" v="1442" actId="121"/>
          <ac:spMkLst>
            <pc:docMk/>
            <pc:sldMk cId="1470159617" sldId="333"/>
            <ac:spMk id="11" creationId="{46FBC7CB-0E75-9B65-4EAF-7B28ACA3C61C}"/>
          </ac:spMkLst>
        </pc:spChg>
        <pc:spChg chg="mod">
          <ac:chgData name="Nuno Ferreira" userId="d276f0f3-8668-4857-b08e-3d8337814e3b" providerId="ADAL" clId="{E4283C28-882D-406E-860C-124238D05E75}" dt="2024-08-13T16:30:31.832" v="1530" actId="21"/>
          <ac:spMkLst>
            <pc:docMk/>
            <pc:sldMk cId="1470159617" sldId="333"/>
            <ac:spMk id="12" creationId="{E4098C62-A01A-FE45-6340-21B9B138EC1A}"/>
          </ac:spMkLst>
        </pc:spChg>
        <pc:spChg chg="add del mod">
          <ac:chgData name="Nuno Ferreira" userId="d276f0f3-8668-4857-b08e-3d8337814e3b" providerId="ADAL" clId="{E4283C28-882D-406E-860C-124238D05E75}" dt="2024-08-13T16:08:29.867" v="934" actId="478"/>
          <ac:spMkLst>
            <pc:docMk/>
            <pc:sldMk cId="1470159617" sldId="333"/>
            <ac:spMk id="13" creationId="{AE9E91EC-8B6B-4C38-1E46-648A0A2905B2}"/>
          </ac:spMkLst>
        </pc:spChg>
        <pc:spChg chg="add del mod">
          <ac:chgData name="Nuno Ferreira" userId="d276f0f3-8668-4857-b08e-3d8337814e3b" providerId="ADAL" clId="{E4283C28-882D-406E-860C-124238D05E75}" dt="2024-08-13T16:08:28.268" v="933" actId="478"/>
          <ac:spMkLst>
            <pc:docMk/>
            <pc:sldMk cId="1470159617" sldId="333"/>
            <ac:spMk id="14" creationId="{D530A67D-58EC-F7C0-E0D9-1AF860E1A944}"/>
          </ac:spMkLst>
        </pc:spChg>
        <pc:spChg chg="add del mod">
          <ac:chgData name="Nuno Ferreira" userId="d276f0f3-8668-4857-b08e-3d8337814e3b" providerId="ADAL" clId="{E4283C28-882D-406E-860C-124238D05E75}" dt="2024-08-13T16:14:25.016" v="1214" actId="478"/>
          <ac:spMkLst>
            <pc:docMk/>
            <pc:sldMk cId="1470159617" sldId="333"/>
            <ac:spMk id="15" creationId="{A3E221C8-A9F6-A36B-88A6-C37A8E7BAEBB}"/>
          </ac:spMkLst>
        </pc:spChg>
        <pc:spChg chg="add mod">
          <ac:chgData name="Nuno Ferreira" userId="d276f0f3-8668-4857-b08e-3d8337814e3b" providerId="ADAL" clId="{E4283C28-882D-406E-860C-124238D05E75}" dt="2024-08-13T16:08:25.075" v="931"/>
          <ac:spMkLst>
            <pc:docMk/>
            <pc:sldMk cId="1470159617" sldId="333"/>
            <ac:spMk id="16" creationId="{BB81E6F7-C3D4-A556-9926-75536F6AD2EA}"/>
          </ac:spMkLst>
        </pc:spChg>
        <pc:spChg chg="add">
          <ac:chgData name="Nuno Ferreira" userId="d276f0f3-8668-4857-b08e-3d8337814e3b" providerId="ADAL" clId="{E4283C28-882D-406E-860C-124238D05E75}" dt="2024-08-13T16:08:40.669" v="936"/>
          <ac:spMkLst>
            <pc:docMk/>
            <pc:sldMk cId="1470159617" sldId="333"/>
            <ac:spMk id="17" creationId="{52B2319D-FE56-C286-0E38-7BC71B3B99C5}"/>
          </ac:spMkLst>
        </pc:spChg>
        <pc:spChg chg="add mod">
          <ac:chgData name="Nuno Ferreira" userId="d276f0f3-8668-4857-b08e-3d8337814e3b" providerId="ADAL" clId="{E4283C28-882D-406E-860C-124238D05E75}" dt="2024-08-13T16:18:17.393" v="1436" actId="1076"/>
          <ac:spMkLst>
            <pc:docMk/>
            <pc:sldMk cId="1470159617" sldId="333"/>
            <ac:spMk id="18" creationId="{0FFDD0A1-96BB-19DC-0102-1458ED4458BB}"/>
          </ac:spMkLst>
        </pc:spChg>
        <pc:spChg chg="add mod">
          <ac:chgData name="Nuno Ferreira" userId="d276f0f3-8668-4857-b08e-3d8337814e3b" providerId="ADAL" clId="{E4283C28-882D-406E-860C-124238D05E75}" dt="2024-08-13T16:19:13.721" v="1448" actId="1076"/>
          <ac:spMkLst>
            <pc:docMk/>
            <pc:sldMk cId="1470159617" sldId="333"/>
            <ac:spMk id="19" creationId="{3D862CA0-5A14-4667-FE9E-E75B90DED171}"/>
          </ac:spMkLst>
        </pc:spChg>
        <pc:spChg chg="add mod">
          <ac:chgData name="Nuno Ferreira" userId="d276f0f3-8668-4857-b08e-3d8337814e3b" providerId="ADAL" clId="{E4283C28-882D-406E-860C-124238D05E75}" dt="2024-08-13T16:18:34.822" v="1441" actId="1076"/>
          <ac:spMkLst>
            <pc:docMk/>
            <pc:sldMk cId="1470159617" sldId="333"/>
            <ac:spMk id="20" creationId="{F14B31BA-C283-7690-768D-FA7AC6EFC685}"/>
          </ac:spMkLst>
        </pc:spChg>
        <pc:spChg chg="add del mod">
          <ac:chgData name="Nuno Ferreira" userId="d276f0f3-8668-4857-b08e-3d8337814e3b" providerId="ADAL" clId="{E4283C28-882D-406E-860C-124238D05E75}" dt="2024-08-13T16:27:52.029" v="1503" actId="478"/>
          <ac:spMkLst>
            <pc:docMk/>
            <pc:sldMk cId="1470159617" sldId="333"/>
            <ac:spMk id="41" creationId="{CE744648-F48D-5DC4-5389-0A1F65CCCDF6}"/>
          </ac:spMkLst>
        </pc:spChg>
        <pc:spChg chg="add mod">
          <ac:chgData name="Nuno Ferreira" userId="d276f0f3-8668-4857-b08e-3d8337814e3b" providerId="ADAL" clId="{E4283C28-882D-406E-860C-124238D05E75}" dt="2024-08-13T22:28:14.588" v="2310" actId="1076"/>
          <ac:spMkLst>
            <pc:docMk/>
            <pc:sldMk cId="1470159617" sldId="333"/>
            <ac:spMk id="42" creationId="{D9A62EA9-1DDC-A2D6-56DB-33BABA564B2B}"/>
          </ac:spMkLst>
        </pc:spChg>
        <pc:spChg chg="add del">
          <ac:chgData name="Nuno Ferreira" userId="d276f0f3-8668-4857-b08e-3d8337814e3b" providerId="ADAL" clId="{E4283C28-882D-406E-860C-124238D05E75}" dt="2024-08-13T16:30:31.382" v="1529" actId="22"/>
          <ac:spMkLst>
            <pc:docMk/>
            <pc:sldMk cId="1470159617" sldId="333"/>
            <ac:spMk id="44" creationId="{A6DEEBE7-FC74-ACED-A3D6-071F145EA8DA}"/>
          </ac:spMkLst>
        </pc:spChg>
        <pc:spChg chg="add mod">
          <ac:chgData name="Nuno Ferreira" userId="d276f0f3-8668-4857-b08e-3d8337814e3b" providerId="ADAL" clId="{E4283C28-882D-406E-860C-124238D05E75}" dt="2024-08-13T16:31:05.580" v="1555" actId="20577"/>
          <ac:spMkLst>
            <pc:docMk/>
            <pc:sldMk cId="1470159617" sldId="333"/>
            <ac:spMk id="45" creationId="{FD12FE97-8172-C06C-79FA-F4DF92B8EA4D}"/>
          </ac:spMkLst>
        </pc:spChg>
        <pc:spChg chg="add mod">
          <ac:chgData name="Nuno Ferreira" userId="d276f0f3-8668-4857-b08e-3d8337814e3b" providerId="ADAL" clId="{E4283C28-882D-406E-860C-124238D05E75}" dt="2024-08-13T16:37:38.937" v="1742" actId="20577"/>
          <ac:spMkLst>
            <pc:docMk/>
            <pc:sldMk cId="1470159617" sldId="333"/>
            <ac:spMk id="46" creationId="{A946D328-11E7-BC2B-5553-14FCDE52BBF5}"/>
          </ac:spMkLst>
        </pc:spChg>
        <pc:picChg chg="add mod">
          <ac:chgData name="Nuno Ferreira" userId="d276f0f3-8668-4857-b08e-3d8337814e3b" providerId="ADAL" clId="{E4283C28-882D-406E-860C-124238D05E75}" dt="2024-08-13T16:35:57.949" v="1612" actId="1076"/>
          <ac:picMkLst>
            <pc:docMk/>
            <pc:sldMk cId="1470159617" sldId="333"/>
            <ac:picMk id="40" creationId="{473919E6-B413-6C0B-AEED-680470B96469}"/>
          </ac:picMkLst>
        </pc:picChg>
        <pc:cxnChg chg="add del mod">
          <ac:chgData name="Nuno Ferreira" userId="d276f0f3-8668-4857-b08e-3d8337814e3b" providerId="ADAL" clId="{E4283C28-882D-406E-860C-124238D05E75}" dt="2024-08-13T16:17:59.831" v="1431" actId="478"/>
          <ac:cxnSpMkLst>
            <pc:docMk/>
            <pc:sldMk cId="1470159617" sldId="333"/>
            <ac:cxnSpMk id="22" creationId="{09D4BFAD-7177-9231-7FC9-02668B780566}"/>
          </ac:cxnSpMkLst>
        </pc:cxnChg>
        <pc:cxnChg chg="add">
          <ac:chgData name="Nuno Ferreira" userId="d276f0f3-8668-4857-b08e-3d8337814e3b" providerId="ADAL" clId="{E4283C28-882D-406E-860C-124238D05E75}" dt="2024-08-13T16:18:48.369" v="1444" actId="11529"/>
          <ac:cxnSpMkLst>
            <pc:docMk/>
            <pc:sldMk cId="1470159617" sldId="333"/>
            <ac:cxnSpMk id="25" creationId="{5165E9F4-358B-FD45-C6A0-FE31274B5324}"/>
          </ac:cxnSpMkLst>
        </pc:cxnChg>
        <pc:cxnChg chg="add mod">
          <ac:chgData name="Nuno Ferreira" userId="d276f0f3-8668-4857-b08e-3d8337814e3b" providerId="ADAL" clId="{E4283C28-882D-406E-860C-124238D05E75}" dt="2024-08-13T16:19:43.908" v="1455" actId="1076"/>
          <ac:cxnSpMkLst>
            <pc:docMk/>
            <pc:sldMk cId="1470159617" sldId="333"/>
            <ac:cxnSpMk id="27" creationId="{7FDF51D6-B37E-9037-2E58-C54B659886CF}"/>
          </ac:cxnSpMkLst>
        </pc:cxnChg>
        <pc:cxnChg chg="add mod">
          <ac:chgData name="Nuno Ferreira" userId="d276f0f3-8668-4857-b08e-3d8337814e3b" providerId="ADAL" clId="{E4283C28-882D-406E-860C-124238D05E75}" dt="2024-08-13T16:19:43.908" v="1455" actId="1076"/>
          <ac:cxnSpMkLst>
            <pc:docMk/>
            <pc:sldMk cId="1470159617" sldId="333"/>
            <ac:cxnSpMk id="29" creationId="{CDF5C401-BD13-3F0E-C358-E3839CC5A0FF}"/>
          </ac:cxnSpMkLst>
        </pc:cxnChg>
        <pc:cxnChg chg="add mod">
          <ac:chgData name="Nuno Ferreira" userId="d276f0f3-8668-4857-b08e-3d8337814e3b" providerId="ADAL" clId="{E4283C28-882D-406E-860C-124238D05E75}" dt="2024-08-13T16:19:13.721" v="1448" actId="1076"/>
          <ac:cxnSpMkLst>
            <pc:docMk/>
            <pc:sldMk cId="1470159617" sldId="333"/>
            <ac:cxnSpMk id="31" creationId="{23FCC690-F975-7D45-E741-710F81E26857}"/>
          </ac:cxnSpMkLst>
        </pc:cxnChg>
      </pc:sldChg>
      <pc:sldChg chg="addSp delSp modSp add mod">
        <pc:chgData name="Nuno Ferreira" userId="d276f0f3-8668-4857-b08e-3d8337814e3b" providerId="ADAL" clId="{E4283C28-882D-406E-860C-124238D05E75}" dt="2024-08-13T22:28:23.625" v="2311" actId="1076"/>
        <pc:sldMkLst>
          <pc:docMk/>
          <pc:sldMk cId="397588806" sldId="334"/>
        </pc:sldMkLst>
        <pc:spChg chg="del">
          <ac:chgData name="Nuno Ferreira" userId="d276f0f3-8668-4857-b08e-3d8337814e3b" providerId="ADAL" clId="{E4283C28-882D-406E-860C-124238D05E75}" dt="2024-08-13T16:31:48.108" v="1559" actId="478"/>
          <ac:spMkLst>
            <pc:docMk/>
            <pc:sldMk cId="397588806" sldId="334"/>
            <ac:spMk id="2" creationId="{8B78C759-C687-440F-8CAE-D3071F1AB630}"/>
          </ac:spMkLst>
        </pc:spChg>
        <pc:spChg chg="del">
          <ac:chgData name="Nuno Ferreira" userId="d276f0f3-8668-4857-b08e-3d8337814e3b" providerId="ADAL" clId="{E4283C28-882D-406E-860C-124238D05E75}" dt="2024-08-13T16:33:33.300" v="1596" actId="478"/>
          <ac:spMkLst>
            <pc:docMk/>
            <pc:sldMk cId="397588806" sldId="334"/>
            <ac:spMk id="3" creationId="{AB0AB2AC-B7E6-6849-9AE9-697369407F8F}"/>
          </ac:spMkLst>
        </pc:spChg>
        <pc:spChg chg="add mod">
          <ac:chgData name="Nuno Ferreira" userId="d276f0f3-8668-4857-b08e-3d8337814e3b" providerId="ADAL" clId="{E4283C28-882D-406E-860C-124238D05E75}" dt="2024-08-13T16:31:49.237" v="1560"/>
          <ac:spMkLst>
            <pc:docMk/>
            <pc:sldMk cId="397588806" sldId="334"/>
            <ac:spMk id="5" creationId="{7B02FC81-50CE-C5D1-8AA9-0CAE8A6DDC8B}"/>
          </ac:spMkLst>
        </pc:spChg>
        <pc:spChg chg="add mod">
          <ac:chgData name="Nuno Ferreira" userId="d276f0f3-8668-4857-b08e-3d8337814e3b" providerId="ADAL" clId="{E4283C28-882D-406E-860C-124238D05E75}" dt="2024-08-13T21:54:27.468" v="1831" actId="20577"/>
          <ac:spMkLst>
            <pc:docMk/>
            <pc:sldMk cId="397588806" sldId="334"/>
            <ac:spMk id="7" creationId="{8C15F120-40A8-BB25-F0AC-8248301BF21F}"/>
          </ac:spMkLst>
        </pc:spChg>
        <pc:spChg chg="add mod">
          <ac:chgData name="Nuno Ferreira" userId="d276f0f3-8668-4857-b08e-3d8337814e3b" providerId="ADAL" clId="{E4283C28-882D-406E-860C-124238D05E75}" dt="2024-08-13T21:56:42.221" v="1861" actId="114"/>
          <ac:spMkLst>
            <pc:docMk/>
            <pc:sldMk cId="397588806" sldId="334"/>
            <ac:spMk id="8" creationId="{28946E5A-8098-49A1-CFB4-B47AE9B5521B}"/>
          </ac:spMkLst>
        </pc:spChg>
        <pc:spChg chg="add mod">
          <ac:chgData name="Nuno Ferreira" userId="d276f0f3-8668-4857-b08e-3d8337814e3b" providerId="ADAL" clId="{E4283C28-882D-406E-860C-124238D05E75}" dt="2024-08-13T21:57:16.581" v="1869" actId="1076"/>
          <ac:spMkLst>
            <pc:docMk/>
            <pc:sldMk cId="397588806" sldId="334"/>
            <ac:spMk id="9" creationId="{9E7962EA-40E4-8FA8-39FD-36994441177C}"/>
          </ac:spMkLst>
        </pc:spChg>
        <pc:spChg chg="add mod">
          <ac:chgData name="Nuno Ferreira" userId="d276f0f3-8668-4857-b08e-3d8337814e3b" providerId="ADAL" clId="{E4283C28-882D-406E-860C-124238D05E75}" dt="2024-08-13T21:52:15.318" v="1815"/>
          <ac:spMkLst>
            <pc:docMk/>
            <pc:sldMk cId="397588806" sldId="334"/>
            <ac:spMk id="10" creationId="{FAF3C449-89B6-91B1-0662-15CE7A30850A}"/>
          </ac:spMkLst>
        </pc:spChg>
        <pc:spChg chg="add mod">
          <ac:chgData name="Nuno Ferreira" userId="d276f0f3-8668-4857-b08e-3d8337814e3b" providerId="ADAL" clId="{E4283C28-882D-406E-860C-124238D05E75}" dt="2024-08-13T21:57:11.223" v="1868" actId="14100"/>
          <ac:spMkLst>
            <pc:docMk/>
            <pc:sldMk cId="397588806" sldId="334"/>
            <ac:spMk id="12" creationId="{FB7DE07B-A40B-90BC-1052-59E70FB75FE6}"/>
          </ac:spMkLst>
        </pc:spChg>
        <pc:spChg chg="add mod">
          <ac:chgData name="Nuno Ferreira" userId="d276f0f3-8668-4857-b08e-3d8337814e3b" providerId="ADAL" clId="{E4283C28-882D-406E-860C-124238D05E75}" dt="2024-08-13T21:53:44.786" v="1827" actId="20577"/>
          <ac:spMkLst>
            <pc:docMk/>
            <pc:sldMk cId="397588806" sldId="334"/>
            <ac:spMk id="13" creationId="{7B5D26A6-1BBF-8CFE-1123-6C026A29B83A}"/>
          </ac:spMkLst>
        </pc:spChg>
        <pc:spChg chg="add mod">
          <ac:chgData name="Nuno Ferreira" userId="d276f0f3-8668-4857-b08e-3d8337814e3b" providerId="ADAL" clId="{E4283C28-882D-406E-860C-124238D05E75}" dt="2024-08-13T16:31:49.237" v="1560"/>
          <ac:spMkLst>
            <pc:docMk/>
            <pc:sldMk cId="397588806" sldId="334"/>
            <ac:spMk id="14" creationId="{2347EE79-A7D1-13F5-FC5F-5B2CCAA2A088}"/>
          </ac:spMkLst>
        </pc:spChg>
        <pc:spChg chg="add del mod">
          <ac:chgData name="Nuno Ferreira" userId="d276f0f3-8668-4857-b08e-3d8337814e3b" providerId="ADAL" clId="{E4283C28-882D-406E-860C-124238D05E75}" dt="2024-08-13T21:52:56.792" v="1819" actId="478"/>
          <ac:spMkLst>
            <pc:docMk/>
            <pc:sldMk cId="397588806" sldId="334"/>
            <ac:spMk id="15" creationId="{C95C12BC-7F43-413D-DF7C-FB5D4049181B}"/>
          </ac:spMkLst>
        </pc:spChg>
        <pc:spChg chg="add del mod">
          <ac:chgData name="Nuno Ferreira" userId="d276f0f3-8668-4857-b08e-3d8337814e3b" providerId="ADAL" clId="{E4283C28-882D-406E-860C-124238D05E75}" dt="2024-08-13T21:52:55.243" v="1818" actId="478"/>
          <ac:spMkLst>
            <pc:docMk/>
            <pc:sldMk cId="397588806" sldId="334"/>
            <ac:spMk id="20" creationId="{850DB520-B792-C716-3C4B-2A41575A24D6}"/>
          </ac:spMkLst>
        </pc:spChg>
        <pc:spChg chg="add mod">
          <ac:chgData name="Nuno Ferreira" userId="d276f0f3-8668-4857-b08e-3d8337814e3b" providerId="ADAL" clId="{E4283C28-882D-406E-860C-124238D05E75}" dt="2024-08-13T22:28:23.625" v="2311" actId="1076"/>
          <ac:spMkLst>
            <pc:docMk/>
            <pc:sldMk cId="397588806" sldId="334"/>
            <ac:spMk id="21" creationId="{F55E4BD3-E8FA-2747-D462-0E04D96A4504}"/>
          </ac:spMkLst>
        </pc:spChg>
        <pc:spChg chg="add mod">
          <ac:chgData name="Nuno Ferreira" userId="d276f0f3-8668-4857-b08e-3d8337814e3b" providerId="ADAL" clId="{E4283C28-882D-406E-860C-124238D05E75}" dt="2024-08-13T16:38:11.790" v="1753" actId="6549"/>
          <ac:spMkLst>
            <pc:docMk/>
            <pc:sldMk cId="397588806" sldId="334"/>
            <ac:spMk id="26" creationId="{F2C5D462-5F77-E080-31FA-4EE1E51DC2DB}"/>
          </ac:spMkLst>
        </pc:spChg>
        <pc:spChg chg="add mod">
          <ac:chgData name="Nuno Ferreira" userId="d276f0f3-8668-4857-b08e-3d8337814e3b" providerId="ADAL" clId="{E4283C28-882D-406E-860C-124238D05E75}" dt="2024-08-13T16:41:44.267" v="1812" actId="114"/>
          <ac:spMkLst>
            <pc:docMk/>
            <pc:sldMk cId="397588806" sldId="334"/>
            <ac:spMk id="27" creationId="{0FC38507-DACA-E959-92CA-198E660601BA}"/>
          </ac:spMkLst>
        </pc:spChg>
        <pc:spChg chg="add mod">
          <ac:chgData name="Nuno Ferreira" userId="d276f0f3-8668-4857-b08e-3d8337814e3b" providerId="ADAL" clId="{E4283C28-882D-406E-860C-124238D05E75}" dt="2024-08-13T21:51:20.491" v="1814" actId="1076"/>
          <ac:spMkLst>
            <pc:docMk/>
            <pc:sldMk cId="397588806" sldId="334"/>
            <ac:spMk id="28" creationId="{E5EA5DF4-2B99-AA35-F695-289CCD181385}"/>
          </ac:spMkLst>
        </pc:spChg>
        <pc:picChg chg="add mod">
          <ac:chgData name="Nuno Ferreira" userId="d276f0f3-8668-4857-b08e-3d8337814e3b" providerId="ADAL" clId="{E4283C28-882D-406E-860C-124238D05E75}" dt="2024-08-13T16:35:44.418" v="1610" actId="1076"/>
          <ac:picMkLst>
            <pc:docMk/>
            <pc:sldMk cId="397588806" sldId="334"/>
            <ac:picMk id="23" creationId="{641692C3-9D39-3E41-6EA8-A5E47FD3AF42}"/>
          </ac:picMkLst>
        </pc:picChg>
        <pc:picChg chg="add mod">
          <ac:chgData name="Nuno Ferreira" userId="d276f0f3-8668-4857-b08e-3d8337814e3b" providerId="ADAL" clId="{E4283C28-882D-406E-860C-124238D05E75}" dt="2024-08-13T16:35:38.941" v="1607" actId="1076"/>
          <ac:picMkLst>
            <pc:docMk/>
            <pc:sldMk cId="397588806" sldId="334"/>
            <ac:picMk id="25" creationId="{DCA63A54-B477-9D7E-203A-9E770CAB2900}"/>
          </ac:picMkLst>
        </pc:picChg>
        <pc:cxnChg chg="add mod">
          <ac:chgData name="Nuno Ferreira" userId="d276f0f3-8668-4857-b08e-3d8337814e3b" providerId="ADAL" clId="{E4283C28-882D-406E-860C-124238D05E75}" dt="2024-08-13T16:31:49.237" v="1560"/>
          <ac:cxnSpMkLst>
            <pc:docMk/>
            <pc:sldMk cId="397588806" sldId="334"/>
            <ac:cxnSpMk id="16" creationId="{E29F9000-0076-1A26-1020-CF0E20B2C93F}"/>
          </ac:cxnSpMkLst>
        </pc:cxnChg>
        <pc:cxnChg chg="add mod">
          <ac:chgData name="Nuno Ferreira" userId="d276f0f3-8668-4857-b08e-3d8337814e3b" providerId="ADAL" clId="{E4283C28-882D-406E-860C-124238D05E75}" dt="2024-08-13T16:31:49.237" v="1560"/>
          <ac:cxnSpMkLst>
            <pc:docMk/>
            <pc:sldMk cId="397588806" sldId="334"/>
            <ac:cxnSpMk id="17" creationId="{68A6EFB3-BBA4-7585-184D-E93BF0D79AAC}"/>
          </ac:cxnSpMkLst>
        </pc:cxnChg>
        <pc:cxnChg chg="add mod">
          <ac:chgData name="Nuno Ferreira" userId="d276f0f3-8668-4857-b08e-3d8337814e3b" providerId="ADAL" clId="{E4283C28-882D-406E-860C-124238D05E75}" dt="2024-08-13T16:31:49.237" v="1560"/>
          <ac:cxnSpMkLst>
            <pc:docMk/>
            <pc:sldMk cId="397588806" sldId="334"/>
            <ac:cxnSpMk id="18" creationId="{92938E8C-03D1-D79F-60DA-F5532333EB12}"/>
          </ac:cxnSpMkLst>
        </pc:cxnChg>
        <pc:cxnChg chg="add mod">
          <ac:chgData name="Nuno Ferreira" userId="d276f0f3-8668-4857-b08e-3d8337814e3b" providerId="ADAL" clId="{E4283C28-882D-406E-860C-124238D05E75}" dt="2024-08-13T16:31:49.237" v="1560"/>
          <ac:cxnSpMkLst>
            <pc:docMk/>
            <pc:sldMk cId="397588806" sldId="334"/>
            <ac:cxnSpMk id="19" creationId="{88AF8455-787C-D189-C70C-8EF59E1C6BD6}"/>
          </ac:cxnSpMkLst>
        </pc:cxnChg>
      </pc:sldChg>
      <pc:sldChg chg="addSp delSp modSp add mod">
        <pc:chgData name="Nuno Ferreira" userId="d276f0f3-8668-4857-b08e-3d8337814e3b" providerId="ADAL" clId="{E4283C28-882D-406E-860C-124238D05E75}" dt="2024-08-13T22:28:30.007" v="2312" actId="1076"/>
        <pc:sldMkLst>
          <pc:docMk/>
          <pc:sldMk cId="172967976" sldId="335"/>
        </pc:sldMkLst>
        <pc:spChg chg="mod">
          <ac:chgData name="Nuno Ferreira" userId="d276f0f3-8668-4857-b08e-3d8337814e3b" providerId="ADAL" clId="{E4283C28-882D-406E-860C-124238D05E75}" dt="2024-08-13T22:28:30.007" v="2312" actId="1076"/>
          <ac:spMkLst>
            <pc:docMk/>
            <pc:sldMk cId="172967976" sldId="335"/>
            <ac:spMk id="2" creationId="{0241C4C2-AEF2-16CE-7DEE-1451ADC2D888}"/>
          </ac:spMkLst>
        </pc:spChg>
        <pc:spChg chg="add mod">
          <ac:chgData name="Nuno Ferreira" userId="d276f0f3-8668-4857-b08e-3d8337814e3b" providerId="ADAL" clId="{E4283C28-882D-406E-860C-124238D05E75}" dt="2024-08-13T22:02:25.681" v="1881"/>
          <ac:spMkLst>
            <pc:docMk/>
            <pc:sldMk cId="172967976" sldId="335"/>
            <ac:spMk id="3" creationId="{71C440F5-BB24-4AC0-6300-4D6110862765}"/>
          </ac:spMkLst>
        </pc:spChg>
        <pc:spChg chg="del mod">
          <ac:chgData name="Nuno Ferreira" userId="d276f0f3-8668-4857-b08e-3d8337814e3b" providerId="ADAL" clId="{E4283C28-882D-406E-860C-124238D05E75}" dt="2024-08-13T22:04:04.133" v="1884" actId="478"/>
          <ac:spMkLst>
            <pc:docMk/>
            <pc:sldMk cId="172967976" sldId="335"/>
            <ac:spMk id="5" creationId="{1B07C49E-AFFC-EC46-8930-E4D428F5F943}"/>
          </ac:spMkLst>
        </pc:spChg>
        <pc:spChg chg="add mod">
          <ac:chgData name="Nuno Ferreira" userId="d276f0f3-8668-4857-b08e-3d8337814e3b" providerId="ADAL" clId="{E4283C28-882D-406E-860C-124238D05E75}" dt="2024-08-13T22:02:25.681" v="1881"/>
          <ac:spMkLst>
            <pc:docMk/>
            <pc:sldMk cId="172967976" sldId="335"/>
            <ac:spMk id="6" creationId="{F8801193-7AB6-F9C1-807F-554F34445AA9}"/>
          </ac:spMkLst>
        </pc:spChg>
        <pc:spChg chg="add mod">
          <ac:chgData name="Nuno Ferreira" userId="d276f0f3-8668-4857-b08e-3d8337814e3b" providerId="ADAL" clId="{E4283C28-882D-406E-860C-124238D05E75}" dt="2024-08-13T22:14:12.282" v="2189" actId="313"/>
          <ac:spMkLst>
            <pc:docMk/>
            <pc:sldMk cId="172967976" sldId="335"/>
            <ac:spMk id="7" creationId="{16422243-F8B6-C78E-05F3-8AF30F658CC5}"/>
          </ac:spMkLst>
        </pc:spChg>
        <pc:spChg chg="add mod">
          <ac:chgData name="Nuno Ferreira" userId="d276f0f3-8668-4857-b08e-3d8337814e3b" providerId="ADAL" clId="{E4283C28-882D-406E-860C-124238D05E75}" dt="2024-08-13T22:14:51.372" v="2197" actId="14100"/>
          <ac:spMkLst>
            <pc:docMk/>
            <pc:sldMk cId="172967976" sldId="335"/>
            <ac:spMk id="9" creationId="{D6EDE586-13F0-A0D8-83D2-016A3D51F96C}"/>
          </ac:spMkLst>
        </pc:spChg>
        <pc:spChg chg="add mod">
          <ac:chgData name="Nuno Ferreira" userId="d276f0f3-8668-4857-b08e-3d8337814e3b" providerId="ADAL" clId="{E4283C28-882D-406E-860C-124238D05E75}" dt="2024-08-13T22:14:54.376" v="2198" actId="1076"/>
          <ac:spMkLst>
            <pc:docMk/>
            <pc:sldMk cId="172967976" sldId="335"/>
            <ac:spMk id="10" creationId="{3DE0C6B4-8CF9-F0B0-6DC5-8409EA9C3DFF}"/>
          </ac:spMkLst>
        </pc:spChg>
        <pc:spChg chg="add mod">
          <ac:chgData name="Nuno Ferreira" userId="d276f0f3-8668-4857-b08e-3d8337814e3b" providerId="ADAL" clId="{E4283C28-882D-406E-860C-124238D05E75}" dt="2024-08-13T22:13:49.227" v="2187" actId="1076"/>
          <ac:spMkLst>
            <pc:docMk/>
            <pc:sldMk cId="172967976" sldId="335"/>
            <ac:spMk id="11" creationId="{6011ED50-8915-BE46-95A7-D03504A7930D}"/>
          </ac:spMkLst>
        </pc:spChg>
        <pc:spChg chg="add mod">
          <ac:chgData name="Nuno Ferreira" userId="d276f0f3-8668-4857-b08e-3d8337814e3b" providerId="ADAL" clId="{E4283C28-882D-406E-860C-124238D05E75}" dt="2024-08-13T22:13:49.227" v="2187" actId="1076"/>
          <ac:spMkLst>
            <pc:docMk/>
            <pc:sldMk cId="172967976" sldId="335"/>
            <ac:spMk id="12" creationId="{899F2DED-7F2F-7921-15C0-BC6613202C29}"/>
          </ac:spMkLst>
        </pc:spChg>
        <pc:spChg chg="add mod">
          <ac:chgData name="Nuno Ferreira" userId="d276f0f3-8668-4857-b08e-3d8337814e3b" providerId="ADAL" clId="{E4283C28-882D-406E-860C-124238D05E75}" dt="2024-08-13T22:13:49.227" v="2187" actId="1076"/>
          <ac:spMkLst>
            <pc:docMk/>
            <pc:sldMk cId="172967976" sldId="335"/>
            <ac:spMk id="13" creationId="{107B9486-FF61-5C69-2FC0-C57DDDEED33E}"/>
          </ac:spMkLst>
        </pc:spChg>
        <pc:spChg chg="add mod">
          <ac:chgData name="Nuno Ferreira" userId="d276f0f3-8668-4857-b08e-3d8337814e3b" providerId="ADAL" clId="{E4283C28-882D-406E-860C-124238D05E75}" dt="2024-08-13T22:14:48.405" v="2196" actId="1076"/>
          <ac:spMkLst>
            <pc:docMk/>
            <pc:sldMk cId="172967976" sldId="335"/>
            <ac:spMk id="14" creationId="{39F680B2-3674-1819-A7E8-1C6E8B3BE68E}"/>
          </ac:spMkLst>
        </pc:spChg>
        <pc:spChg chg="add mod">
          <ac:chgData name="Nuno Ferreira" userId="d276f0f3-8668-4857-b08e-3d8337814e3b" providerId="ADAL" clId="{E4283C28-882D-406E-860C-124238D05E75}" dt="2024-08-13T22:06:49.505" v="1993" actId="1076"/>
          <ac:spMkLst>
            <pc:docMk/>
            <pc:sldMk cId="172967976" sldId="335"/>
            <ac:spMk id="21" creationId="{82E23930-617D-A779-E852-CD5205361415}"/>
          </ac:spMkLst>
        </pc:spChg>
        <pc:spChg chg="add del mod">
          <ac:chgData name="Nuno Ferreira" userId="d276f0f3-8668-4857-b08e-3d8337814e3b" providerId="ADAL" clId="{E4283C28-882D-406E-860C-124238D05E75}" dt="2024-08-13T22:05:07.028" v="1947" actId="478"/>
          <ac:spMkLst>
            <pc:docMk/>
            <pc:sldMk cId="172967976" sldId="335"/>
            <ac:spMk id="22" creationId="{8332A23A-8AFA-4A9B-3E9F-989B8F68EDFC}"/>
          </ac:spMkLst>
        </pc:spChg>
        <pc:spChg chg="add mod">
          <ac:chgData name="Nuno Ferreira" userId="d276f0f3-8668-4857-b08e-3d8337814e3b" providerId="ADAL" clId="{E4283C28-882D-406E-860C-124238D05E75}" dt="2024-08-13T22:13:49.227" v="2187" actId="1076"/>
          <ac:spMkLst>
            <pc:docMk/>
            <pc:sldMk cId="172967976" sldId="335"/>
            <ac:spMk id="24" creationId="{AD145443-77F3-35AC-8ACC-083D6615FEF4}"/>
          </ac:spMkLst>
        </pc:spChg>
        <pc:spChg chg="add mod">
          <ac:chgData name="Nuno Ferreira" userId="d276f0f3-8668-4857-b08e-3d8337814e3b" providerId="ADAL" clId="{E4283C28-882D-406E-860C-124238D05E75}" dt="2024-08-13T22:13:49.227" v="2187" actId="1076"/>
          <ac:spMkLst>
            <pc:docMk/>
            <pc:sldMk cId="172967976" sldId="335"/>
            <ac:spMk id="25" creationId="{615B14E4-C0EE-1B80-DE2C-FC1D9A0C38C1}"/>
          </ac:spMkLst>
        </pc:spChg>
        <pc:picChg chg="add mod">
          <ac:chgData name="Nuno Ferreira" userId="d276f0f3-8668-4857-b08e-3d8337814e3b" providerId="ADAL" clId="{E4283C28-882D-406E-860C-124238D05E75}" dt="2024-08-13T22:06:47.549" v="1992" actId="14100"/>
          <ac:picMkLst>
            <pc:docMk/>
            <pc:sldMk cId="172967976" sldId="335"/>
            <ac:picMk id="20" creationId="{DE550912-F6B5-AC1C-015F-3289E64168D7}"/>
          </ac:picMkLst>
        </pc:picChg>
        <pc:cxnChg chg="add mod">
          <ac:chgData name="Nuno Ferreira" userId="d276f0f3-8668-4857-b08e-3d8337814e3b" providerId="ADAL" clId="{E4283C28-882D-406E-860C-124238D05E75}" dt="2024-08-13T22:13:49.227" v="2187" actId="1076"/>
          <ac:cxnSpMkLst>
            <pc:docMk/>
            <pc:sldMk cId="172967976" sldId="335"/>
            <ac:cxnSpMk id="15" creationId="{F23FF6E2-2EC5-48F3-D758-754EFE2E4CF6}"/>
          </ac:cxnSpMkLst>
        </pc:cxnChg>
        <pc:cxnChg chg="add mod">
          <ac:chgData name="Nuno Ferreira" userId="d276f0f3-8668-4857-b08e-3d8337814e3b" providerId="ADAL" clId="{E4283C28-882D-406E-860C-124238D05E75}" dt="2024-08-13T22:13:49.227" v="2187" actId="1076"/>
          <ac:cxnSpMkLst>
            <pc:docMk/>
            <pc:sldMk cId="172967976" sldId="335"/>
            <ac:cxnSpMk id="16" creationId="{5B2844BB-2FC8-893D-55A1-196685C7A7FF}"/>
          </ac:cxnSpMkLst>
        </pc:cxnChg>
        <pc:cxnChg chg="add mod">
          <ac:chgData name="Nuno Ferreira" userId="d276f0f3-8668-4857-b08e-3d8337814e3b" providerId="ADAL" clId="{E4283C28-882D-406E-860C-124238D05E75}" dt="2024-08-13T22:14:51.372" v="2197" actId="14100"/>
          <ac:cxnSpMkLst>
            <pc:docMk/>
            <pc:sldMk cId="172967976" sldId="335"/>
            <ac:cxnSpMk id="17" creationId="{90F600BC-92AF-11DB-E9FD-B92A0AC52B65}"/>
          </ac:cxnSpMkLst>
        </pc:cxnChg>
        <pc:cxnChg chg="add mod">
          <ac:chgData name="Nuno Ferreira" userId="d276f0f3-8668-4857-b08e-3d8337814e3b" providerId="ADAL" clId="{E4283C28-882D-406E-860C-124238D05E75}" dt="2024-08-13T22:14:51.372" v="2197" actId="14100"/>
          <ac:cxnSpMkLst>
            <pc:docMk/>
            <pc:sldMk cId="172967976" sldId="335"/>
            <ac:cxnSpMk id="18" creationId="{740962B2-5335-9DA3-4EB4-E7D7F5D5141D}"/>
          </ac:cxnSpMkLst>
        </pc:cxnChg>
        <pc:cxnChg chg="add mod">
          <ac:chgData name="Nuno Ferreira" userId="d276f0f3-8668-4857-b08e-3d8337814e3b" providerId="ADAL" clId="{E4283C28-882D-406E-860C-124238D05E75}" dt="2024-08-13T22:13:49.227" v="2187" actId="1076"/>
          <ac:cxnSpMkLst>
            <pc:docMk/>
            <pc:sldMk cId="172967976" sldId="335"/>
            <ac:cxnSpMk id="35" creationId="{AD6F26FC-07DF-3A29-704E-26909CC28EAD}"/>
          </ac:cxnSpMkLst>
        </pc:cxnChg>
        <pc:cxnChg chg="add mod">
          <ac:chgData name="Nuno Ferreira" userId="d276f0f3-8668-4857-b08e-3d8337814e3b" providerId="ADAL" clId="{E4283C28-882D-406E-860C-124238D05E75}" dt="2024-08-13T22:13:49.227" v="2187" actId="1076"/>
          <ac:cxnSpMkLst>
            <pc:docMk/>
            <pc:sldMk cId="172967976" sldId="335"/>
            <ac:cxnSpMk id="36" creationId="{DF08C703-797B-8FB0-EBF8-43B99F14983B}"/>
          </ac:cxnSpMkLst>
        </pc:cxnChg>
      </pc:sldChg>
      <pc:sldChg chg="addSp delSp modSp add mod">
        <pc:chgData name="Nuno Ferreira" userId="d276f0f3-8668-4857-b08e-3d8337814e3b" providerId="ADAL" clId="{E4283C28-882D-406E-860C-124238D05E75}" dt="2024-08-13T22:44:45.340" v="2672" actId="20577"/>
        <pc:sldMkLst>
          <pc:docMk/>
          <pc:sldMk cId="930141467" sldId="336"/>
        </pc:sldMkLst>
        <pc:spChg chg="add del mod">
          <ac:chgData name="Nuno Ferreira" userId="d276f0f3-8668-4857-b08e-3d8337814e3b" providerId="ADAL" clId="{E4283C28-882D-406E-860C-124238D05E75}" dt="2024-08-13T22:17:14.309" v="2210" actId="21"/>
          <ac:spMkLst>
            <pc:docMk/>
            <pc:sldMk cId="930141467" sldId="336"/>
            <ac:spMk id="2" creationId="{1666A1B2-8229-8045-E2C2-B7F1BA4D44C5}"/>
          </ac:spMkLst>
        </pc:spChg>
        <pc:spChg chg="mod">
          <ac:chgData name="Nuno Ferreira" userId="d276f0f3-8668-4857-b08e-3d8337814e3b" providerId="ADAL" clId="{E4283C28-882D-406E-860C-124238D05E75}" dt="2024-08-13T22:44:45.340" v="2672" actId="20577"/>
          <ac:spMkLst>
            <pc:docMk/>
            <pc:sldMk cId="930141467" sldId="336"/>
            <ac:spMk id="5" creationId="{1B07C49E-AFFC-EC46-8930-E4D428F5F943}"/>
          </ac:spMkLst>
        </pc:spChg>
        <pc:spChg chg="add del">
          <ac:chgData name="Nuno Ferreira" userId="d276f0f3-8668-4857-b08e-3d8337814e3b" providerId="ADAL" clId="{E4283C28-882D-406E-860C-124238D05E75}" dt="2024-08-13T22:18:36.446" v="2226" actId="478"/>
          <ac:spMkLst>
            <pc:docMk/>
            <pc:sldMk cId="930141467" sldId="336"/>
            <ac:spMk id="7" creationId="{61B7D550-CB77-0715-191A-CF50C368875F}"/>
          </ac:spMkLst>
        </pc:spChg>
        <pc:spChg chg="add mod">
          <ac:chgData name="Nuno Ferreira" userId="d276f0f3-8668-4857-b08e-3d8337814e3b" providerId="ADAL" clId="{E4283C28-882D-406E-860C-124238D05E75}" dt="2024-08-13T22:29:58.141" v="2329" actId="1076"/>
          <ac:spMkLst>
            <pc:docMk/>
            <pc:sldMk cId="930141467" sldId="336"/>
            <ac:spMk id="8" creationId="{283209CD-6A86-9E40-4B50-4221B30E1DC2}"/>
          </ac:spMkLst>
        </pc:spChg>
      </pc:sldChg>
      <pc:sldChg chg="addSp modSp add mod">
        <pc:chgData name="Nuno Ferreira" userId="d276f0f3-8668-4857-b08e-3d8337814e3b" providerId="ADAL" clId="{E4283C28-882D-406E-860C-124238D05E75}" dt="2024-08-13T22:29:25.524" v="2326" actId="404"/>
        <pc:sldMkLst>
          <pc:docMk/>
          <pc:sldMk cId="862748951" sldId="337"/>
        </pc:sldMkLst>
        <pc:spChg chg="add mod">
          <ac:chgData name="Nuno Ferreira" userId="d276f0f3-8668-4857-b08e-3d8337814e3b" providerId="ADAL" clId="{E4283C28-882D-406E-860C-124238D05E75}" dt="2024-08-13T22:27:43.341" v="2306" actId="1076"/>
          <ac:spMkLst>
            <pc:docMk/>
            <pc:sldMk cId="862748951" sldId="337"/>
            <ac:spMk id="2" creationId="{1666A1B2-8229-8045-E2C2-B7F1BA4D44C5}"/>
          </ac:spMkLst>
        </pc:spChg>
        <pc:spChg chg="mod">
          <ac:chgData name="Nuno Ferreira" userId="d276f0f3-8668-4857-b08e-3d8337814e3b" providerId="ADAL" clId="{E4283C28-882D-406E-860C-124238D05E75}" dt="2024-08-13T22:29:25.524" v="2326" actId="404"/>
          <ac:spMkLst>
            <pc:docMk/>
            <pc:sldMk cId="862748951" sldId="337"/>
            <ac:spMk id="5" creationId="{1B07C49E-AFFC-EC46-8930-E4D428F5F943}"/>
          </ac:spMkLst>
        </pc:spChg>
      </pc:sldChg>
      <pc:sldChg chg="add">
        <pc:chgData name="Nuno Ferreira" userId="d276f0f3-8668-4857-b08e-3d8337814e3b" providerId="ADAL" clId="{E4283C28-882D-406E-860C-124238D05E75}" dt="2024-08-13T22:45:55.734" v="2673" actId="2890"/>
        <pc:sldMkLst>
          <pc:docMk/>
          <pc:sldMk cId="2699667871" sldId="33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unoist1000/IBM-Data-Science-Capstone/blob/main/02.%20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github.com/%5b...%5dlabs-webscraping.ipynb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unoist1000/IBM-Data-Science-Capstone/blob/main/03.%20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unoist1000/IBM-Data-Science-Capstone/blob/main/03.%20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unoist1000/IBM-Data-Science-Capstone/blob/main/04.%20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unoist1000/IBM-Data-Science-Capstone/blob/main/05.%20eda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launches/past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nunoist1000/IBM-Data-Science-Capstone/blob/main/01.%20jupyter-labs-spacex-data-collection-api.ipynb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Nuno Ferreira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August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B02FC81-50CE-C5D1-8AA9-0CAE8A6DDC8B}"/>
              </a:ext>
            </a:extLst>
          </p:cNvPr>
          <p:cNvSpPr txBox="1">
            <a:spLocks/>
          </p:cNvSpPr>
          <p:nvPr/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C15F120-40A8-BB25-F0AC-8248301BF21F}"/>
              </a:ext>
            </a:extLst>
          </p:cNvPr>
          <p:cNvSpPr/>
          <p:nvPr/>
        </p:nvSpPr>
        <p:spPr>
          <a:xfrm>
            <a:off x="7429740" y="3539305"/>
            <a:ext cx="4028231" cy="4522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Create an empty dictionary with keys from the extracted column names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946E5A-8098-49A1-CFB4-B47AE9B5521B}"/>
              </a:ext>
            </a:extLst>
          </p:cNvPr>
          <p:cNvSpPr/>
          <p:nvPr/>
        </p:nvSpPr>
        <p:spPr>
          <a:xfrm>
            <a:off x="7429740" y="4372735"/>
            <a:ext cx="4028232" cy="6131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Create a data frame by parsing the launch HTML tables stored in the dictionary </a:t>
            </a:r>
            <a:r>
              <a:rPr lang="en-US" sz="1050" i="1" dirty="0" err="1"/>
              <a:t>launch_dict</a:t>
            </a:r>
            <a:endParaRPr lang="en-US" sz="1050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7962EA-40E4-8FA8-39FD-36994441177C}"/>
              </a:ext>
            </a:extLst>
          </p:cNvPr>
          <p:cNvSpPr txBox="1"/>
          <p:nvPr/>
        </p:nvSpPr>
        <p:spPr>
          <a:xfrm>
            <a:off x="5464752" y="3925581"/>
            <a:ext cx="15832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defRPr sz="1200" b="1"/>
            </a:lvl1pPr>
          </a:lstStyle>
          <a:p>
            <a:r>
              <a:rPr lang="en-US" dirty="0"/>
              <a:t>Parse the table and convert it into a Pandas data frame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F3C449-89B6-91B1-0662-15CE7A30850A}"/>
              </a:ext>
            </a:extLst>
          </p:cNvPr>
          <p:cNvSpPr/>
          <p:nvPr/>
        </p:nvSpPr>
        <p:spPr>
          <a:xfrm>
            <a:off x="7429740" y="1482704"/>
            <a:ext cx="4028232" cy="6350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</a:rPr>
              <a:t>Request the Falcon9 Launch Wiki page from its URL</a:t>
            </a:r>
            <a:endParaRPr lang="en-US" altLang="en-US" sz="105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7DE07B-A40B-90BC-1052-59E70FB75FE6}"/>
              </a:ext>
            </a:extLst>
          </p:cNvPr>
          <p:cNvSpPr txBox="1"/>
          <p:nvPr/>
        </p:nvSpPr>
        <p:spPr>
          <a:xfrm>
            <a:off x="5538407" y="1962923"/>
            <a:ext cx="15494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 algn="r"/>
            <a:r>
              <a:rPr lang="en-US" b="1" dirty="0"/>
              <a:t>Extract a Falcon 9 launch records HTML table from Wikipedia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B5D26A6-1BBF-8CFE-1123-6C026A29B83A}"/>
              </a:ext>
            </a:extLst>
          </p:cNvPr>
          <p:cNvSpPr/>
          <p:nvPr/>
        </p:nvSpPr>
        <p:spPr>
          <a:xfrm>
            <a:off x="7429740" y="2490469"/>
            <a:ext cx="4028232" cy="6453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Extract all column/variable names from the HTML table header </a:t>
            </a:r>
          </a:p>
          <a:p>
            <a:pPr algn="ctr"/>
            <a:r>
              <a:rPr lang="en-US" sz="1050" dirty="0"/>
              <a:t>(starting from the third table)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47EE79-A7D1-13F5-FC5F-5B2CCAA2A088}"/>
              </a:ext>
            </a:extLst>
          </p:cNvPr>
          <p:cNvSpPr/>
          <p:nvPr/>
        </p:nvSpPr>
        <p:spPr>
          <a:xfrm>
            <a:off x="7429740" y="5333228"/>
            <a:ext cx="4028232" cy="3321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Save </a:t>
            </a:r>
            <a:r>
              <a:rPr lang="en-US" sz="1050" dirty="0" err="1"/>
              <a:t>dataframe</a:t>
            </a:r>
            <a:r>
              <a:rPr lang="en-US" sz="1050" dirty="0"/>
              <a:t> to CSV file.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29F9000-0076-1A26-1020-CF0E20B2C93F}"/>
              </a:ext>
            </a:extLst>
          </p:cNvPr>
          <p:cNvCxnSpPr>
            <a:stCxn id="10" idx="2"/>
            <a:endCxn id="13" idx="0"/>
          </p:cNvCxnSpPr>
          <p:nvPr/>
        </p:nvCxnSpPr>
        <p:spPr>
          <a:xfrm>
            <a:off x="9443856" y="2117746"/>
            <a:ext cx="0" cy="372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8A6EFB3-BBA4-7585-184D-E93BF0D79AAC}"/>
              </a:ext>
            </a:extLst>
          </p:cNvPr>
          <p:cNvCxnSpPr>
            <a:cxnSpLocks/>
            <a:stCxn id="13" idx="2"/>
            <a:endCxn id="7" idx="0"/>
          </p:cNvCxnSpPr>
          <p:nvPr/>
        </p:nvCxnSpPr>
        <p:spPr>
          <a:xfrm>
            <a:off x="9443856" y="3135861"/>
            <a:ext cx="0" cy="403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2938E8C-03D1-D79F-60DA-F5532333EB12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9443856" y="3991589"/>
            <a:ext cx="0" cy="381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8AF8455-787C-D189-C70C-8EF59E1C6BD6}"/>
              </a:ext>
            </a:extLst>
          </p:cNvPr>
          <p:cNvCxnSpPr>
            <a:stCxn id="8" idx="2"/>
            <a:endCxn id="14" idx="0"/>
          </p:cNvCxnSpPr>
          <p:nvPr/>
        </p:nvCxnSpPr>
        <p:spPr>
          <a:xfrm>
            <a:off x="9443856" y="4985929"/>
            <a:ext cx="0" cy="347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hlinkClick r:id="rId3"/>
            <a:extLst>
              <a:ext uri="{FF2B5EF4-FFF2-40B4-BE49-F238E27FC236}">
                <a16:creationId xmlns:a16="http://schemas.microsoft.com/office/drawing/2014/main" id="{F55E4BD3-E8FA-2747-D462-0E04D96A4504}"/>
              </a:ext>
            </a:extLst>
          </p:cNvPr>
          <p:cNvSpPr txBox="1"/>
          <p:nvPr/>
        </p:nvSpPr>
        <p:spPr>
          <a:xfrm>
            <a:off x="787285" y="5808529"/>
            <a:ext cx="4751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https://github.com/[...]labs-</a:t>
            </a:r>
            <a:r>
              <a:rPr lang="en-US" dirty="0" err="1">
                <a:hlinkClick r:id="rId4"/>
              </a:rPr>
              <a:t>webscraping.ipynb</a:t>
            </a: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41692C3-9D39-3E41-6EA8-A5E47FD3AF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815" y="4203721"/>
            <a:ext cx="4072424" cy="96994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CA63A54-B477-9D7E-203A-9E770CAB29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815" y="1379380"/>
            <a:ext cx="3505566" cy="259903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F2C5D462-5F77-E080-31FA-4EE1E51DC2DB}"/>
              </a:ext>
            </a:extLst>
          </p:cNvPr>
          <p:cNvSpPr txBox="1"/>
          <p:nvPr/>
        </p:nvSpPr>
        <p:spPr>
          <a:xfrm>
            <a:off x="833815" y="5173662"/>
            <a:ext cx="32218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US" sz="900" i="1" dirty="0"/>
              <a:t>Picture of the final </a:t>
            </a:r>
            <a:r>
              <a:rPr lang="en-US" sz="900" i="1" dirty="0" err="1"/>
              <a:t>dataframe</a:t>
            </a:r>
            <a:r>
              <a:rPr lang="en-US" sz="900" i="1" dirty="0"/>
              <a:t> shape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FC38507-DACA-E959-92CA-198E660601BA}"/>
              </a:ext>
            </a:extLst>
          </p:cNvPr>
          <p:cNvSpPr txBox="1"/>
          <p:nvPr/>
        </p:nvSpPr>
        <p:spPr>
          <a:xfrm>
            <a:off x="770011" y="3978411"/>
            <a:ext cx="4136228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900" i="1"/>
            </a:lvl1pPr>
          </a:lstStyle>
          <a:p>
            <a:r>
              <a:rPr lang="en-US" dirty="0"/>
              <a:t>Partial picture of the parsing process using</a:t>
            </a:r>
            <a:r>
              <a:rPr lang="en-US" i="0" dirty="0"/>
              <a:t> a </a:t>
            </a:r>
            <a:r>
              <a:rPr lang="en-US" i="0" dirty="0" err="1"/>
              <a:t>launch_dict</a:t>
            </a:r>
            <a:r>
              <a:rPr lang="en-US" i="0" dirty="0"/>
              <a:t> </a:t>
            </a:r>
            <a:r>
              <a:rPr lang="en-US" dirty="0"/>
              <a:t>dictionary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5EA5DF4-2B99-AA35-F695-289CCD181385}"/>
              </a:ext>
            </a:extLst>
          </p:cNvPr>
          <p:cNvSpPr/>
          <p:nvPr/>
        </p:nvSpPr>
        <p:spPr>
          <a:xfrm>
            <a:off x="12729711" y="1240099"/>
            <a:ext cx="1159914" cy="4787570"/>
          </a:xfrm>
          <a:prstGeom prst="rect">
            <a:avLst/>
          </a:prstGeom>
          <a:solidFill>
            <a:srgbClr val="FFC000">
              <a:alpha val="40000"/>
            </a:srgb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8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253989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extBox 1">
            <a:hlinkClick r:id="rId3"/>
            <a:extLst>
              <a:ext uri="{FF2B5EF4-FFF2-40B4-BE49-F238E27FC236}">
                <a16:creationId xmlns:a16="http://schemas.microsoft.com/office/drawing/2014/main" id="{0241C4C2-AEF2-16CE-7DEE-1451ADC2D888}"/>
              </a:ext>
            </a:extLst>
          </p:cNvPr>
          <p:cNvSpPr txBox="1"/>
          <p:nvPr/>
        </p:nvSpPr>
        <p:spPr>
          <a:xfrm>
            <a:off x="770011" y="5992297"/>
            <a:ext cx="6083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https://github.com/[...] spacex-Data%20wrangling.ipynb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extBox 1">
            <a:hlinkClick r:id="rId3"/>
            <a:extLst>
              <a:ext uri="{FF2B5EF4-FFF2-40B4-BE49-F238E27FC236}">
                <a16:creationId xmlns:a16="http://schemas.microsoft.com/office/drawing/2014/main" id="{0241C4C2-AEF2-16CE-7DEE-1451ADC2D888}"/>
              </a:ext>
            </a:extLst>
          </p:cNvPr>
          <p:cNvSpPr txBox="1"/>
          <p:nvPr/>
        </p:nvSpPr>
        <p:spPr>
          <a:xfrm>
            <a:off x="435692" y="5864041"/>
            <a:ext cx="6083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https://github.com/[...] spacex-Data%20wrangling.ipynb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1C440F5-BB24-4AC0-6300-4D6110862765}"/>
              </a:ext>
            </a:extLst>
          </p:cNvPr>
          <p:cNvSpPr txBox="1">
            <a:spLocks/>
          </p:cNvSpPr>
          <p:nvPr/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01193-7AB6-F9C1-807F-554F34445AA9}"/>
              </a:ext>
            </a:extLst>
          </p:cNvPr>
          <p:cNvSpPr txBox="1">
            <a:spLocks/>
          </p:cNvSpPr>
          <p:nvPr/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422243-F8B6-C78E-05F3-8AF30F658CC5}"/>
              </a:ext>
            </a:extLst>
          </p:cNvPr>
          <p:cNvSpPr/>
          <p:nvPr/>
        </p:nvSpPr>
        <p:spPr>
          <a:xfrm>
            <a:off x="7419936" y="4198824"/>
            <a:ext cx="4028231" cy="40492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Calculate the number and occurrence of mission outcome of the orbits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EDE586-13F0-A0D8-83D2-016A3D51F96C}"/>
              </a:ext>
            </a:extLst>
          </p:cNvPr>
          <p:cNvSpPr/>
          <p:nvPr/>
        </p:nvSpPr>
        <p:spPr>
          <a:xfrm>
            <a:off x="7419935" y="4870212"/>
            <a:ext cx="4028232" cy="5490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Create a landing outcome label from Outcome column, a bad outcome=0, otherwise 1</a:t>
            </a:r>
            <a:endParaRPr lang="en-US" sz="105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E0C6B4-8CF9-F0B0-6DC5-8409EA9C3DFF}"/>
              </a:ext>
            </a:extLst>
          </p:cNvPr>
          <p:cNvSpPr txBox="1"/>
          <p:nvPr/>
        </p:nvSpPr>
        <p:spPr>
          <a:xfrm>
            <a:off x="5511740" y="4896308"/>
            <a:ext cx="15832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defRPr sz="1200" b="1"/>
            </a:lvl1pPr>
          </a:lstStyle>
          <a:p>
            <a:r>
              <a:rPr lang="en-US" dirty="0"/>
              <a:t>Create a landing outcome label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1ED50-8915-BE46-95A7-D03504A7930D}"/>
              </a:ext>
            </a:extLst>
          </p:cNvPr>
          <p:cNvSpPr/>
          <p:nvPr/>
        </p:nvSpPr>
        <p:spPr>
          <a:xfrm>
            <a:off x="7429740" y="2842425"/>
            <a:ext cx="4028232" cy="3846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</a:rPr>
              <a:t>Calculate the number of launches on each site</a:t>
            </a:r>
            <a:endParaRPr lang="en-US" altLang="en-US" sz="105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9F2DED-7F2F-7921-15C0-BC6613202C29}"/>
              </a:ext>
            </a:extLst>
          </p:cNvPr>
          <p:cNvSpPr txBox="1"/>
          <p:nvPr/>
        </p:nvSpPr>
        <p:spPr>
          <a:xfrm>
            <a:off x="5545463" y="1608912"/>
            <a:ext cx="154947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 algn="r"/>
            <a:r>
              <a:rPr lang="en-US" b="1" dirty="0"/>
              <a:t>Data Analysis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7B9486-FF61-5C69-2FC0-C57DDDEED33E}"/>
              </a:ext>
            </a:extLst>
          </p:cNvPr>
          <p:cNvSpPr/>
          <p:nvPr/>
        </p:nvSpPr>
        <p:spPr>
          <a:xfrm>
            <a:off x="7429740" y="3523131"/>
            <a:ext cx="4028232" cy="40492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Calculate the number and occurrence of each orbit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F680B2-3674-1819-A7E8-1C6E8B3BE68E}"/>
              </a:ext>
            </a:extLst>
          </p:cNvPr>
          <p:cNvSpPr/>
          <p:nvPr/>
        </p:nvSpPr>
        <p:spPr>
          <a:xfrm>
            <a:off x="7419935" y="5697967"/>
            <a:ext cx="4028232" cy="3321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Save </a:t>
            </a:r>
            <a:r>
              <a:rPr lang="en-US" sz="1050" dirty="0" err="1"/>
              <a:t>dataframe</a:t>
            </a:r>
            <a:r>
              <a:rPr lang="en-US" sz="1050" dirty="0"/>
              <a:t> to CSV file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23FF6E2-2EC5-48F3-D758-754EFE2E4CF6}"/>
              </a:ext>
            </a:extLst>
          </p:cNvPr>
          <p:cNvCxnSpPr>
            <a:cxnSpLocks/>
            <a:stCxn id="11" idx="2"/>
            <a:endCxn id="13" idx="0"/>
          </p:cNvCxnSpPr>
          <p:nvPr/>
        </p:nvCxnSpPr>
        <p:spPr>
          <a:xfrm>
            <a:off x="9443856" y="3227080"/>
            <a:ext cx="0" cy="296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B2844BB-2FC8-893D-55A1-196685C7A7FF}"/>
              </a:ext>
            </a:extLst>
          </p:cNvPr>
          <p:cNvCxnSpPr>
            <a:cxnSpLocks/>
            <a:stCxn id="13" idx="2"/>
            <a:endCxn id="7" idx="0"/>
          </p:cNvCxnSpPr>
          <p:nvPr/>
        </p:nvCxnSpPr>
        <p:spPr>
          <a:xfrm flipH="1">
            <a:off x="9434052" y="3928053"/>
            <a:ext cx="9804" cy="270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0F600BC-92AF-11DB-E9FD-B92A0AC52B65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 flipH="1">
            <a:off x="9434051" y="4603747"/>
            <a:ext cx="1" cy="266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0962B2-5335-9DA3-4EB4-E7D7F5D5141D}"/>
              </a:ext>
            </a:extLst>
          </p:cNvPr>
          <p:cNvCxnSpPr>
            <a:cxnSpLocks/>
            <a:stCxn id="9" idx="2"/>
            <a:endCxn id="14" idx="0"/>
          </p:cNvCxnSpPr>
          <p:nvPr/>
        </p:nvCxnSpPr>
        <p:spPr>
          <a:xfrm>
            <a:off x="9434051" y="5419261"/>
            <a:ext cx="0" cy="2787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DE550912-F6B5-AC1C-015F-3289E64168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133" y="1335724"/>
            <a:ext cx="5077618" cy="273323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2E23930-617D-A779-E852-CD5205361415}"/>
              </a:ext>
            </a:extLst>
          </p:cNvPr>
          <p:cNvSpPr txBox="1"/>
          <p:nvPr/>
        </p:nvSpPr>
        <p:spPr>
          <a:xfrm>
            <a:off x="321466" y="4068960"/>
            <a:ext cx="462416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900" i="1"/>
            </a:lvl1pPr>
          </a:lstStyle>
          <a:p>
            <a:r>
              <a:rPr lang="en-US" dirty="0"/>
              <a:t>Partial picture of the final data frame with an additional outcome label named </a:t>
            </a:r>
            <a:r>
              <a:rPr lang="en-US" i="0" dirty="0"/>
              <a:t>class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D145443-77F3-35AC-8ACC-083D6615FEF4}"/>
              </a:ext>
            </a:extLst>
          </p:cNvPr>
          <p:cNvSpPr/>
          <p:nvPr/>
        </p:nvSpPr>
        <p:spPr>
          <a:xfrm>
            <a:off x="7429740" y="2168603"/>
            <a:ext cx="4028232" cy="3846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system-ui"/>
              </a:rPr>
              <a:t>I</a:t>
            </a:r>
            <a:r>
              <a:rPr lang="en-US" sz="1050" b="0" i="0" dirty="0">
                <a:effectLst/>
                <a:latin typeface="system-ui"/>
              </a:rPr>
              <a:t>dentify numerical and categorical columns</a:t>
            </a:r>
            <a:endParaRPr lang="en-US" sz="1050" b="1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15B14E4-C0EE-1B80-DE2C-FC1D9A0C38C1}"/>
              </a:ext>
            </a:extLst>
          </p:cNvPr>
          <p:cNvSpPr/>
          <p:nvPr/>
        </p:nvSpPr>
        <p:spPr>
          <a:xfrm>
            <a:off x="7429740" y="1545427"/>
            <a:ext cx="4028232" cy="3846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b="0" i="0" dirty="0">
                <a:effectLst/>
                <a:latin typeface="system-ui"/>
              </a:rPr>
              <a:t>Identify missing values in each attribute</a:t>
            </a:r>
            <a:endParaRPr lang="en-US" sz="1050" b="1" i="0" dirty="0">
              <a:effectLst/>
              <a:latin typeface="system-ui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D6F26FC-07DF-3A29-704E-26909CC28EAD}"/>
              </a:ext>
            </a:extLst>
          </p:cNvPr>
          <p:cNvCxnSpPr>
            <a:cxnSpLocks/>
            <a:stCxn id="24" idx="2"/>
            <a:endCxn id="11" idx="0"/>
          </p:cNvCxnSpPr>
          <p:nvPr/>
        </p:nvCxnSpPr>
        <p:spPr>
          <a:xfrm>
            <a:off x="9443856" y="2553258"/>
            <a:ext cx="0" cy="289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F08C703-797B-8FB0-EBF8-43B99F14983B}"/>
              </a:ext>
            </a:extLst>
          </p:cNvPr>
          <p:cNvCxnSpPr>
            <a:cxnSpLocks/>
            <a:stCxn id="25" idx="2"/>
            <a:endCxn id="24" idx="0"/>
          </p:cNvCxnSpPr>
          <p:nvPr/>
        </p:nvCxnSpPr>
        <p:spPr>
          <a:xfrm>
            <a:off x="9443856" y="1930082"/>
            <a:ext cx="0" cy="238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967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04539" y="1317523"/>
            <a:ext cx="10953433" cy="52504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the SQL queries you performed:</a:t>
            </a:r>
          </a:p>
          <a:p>
            <a:r>
              <a:rPr lang="en-US" sz="1800" i="0" dirty="0">
                <a:effectLst/>
                <a:latin typeface="Abadi" panose="020B0604020104020204" pitchFamily="34" charset="0"/>
              </a:rPr>
              <a:t>Names of unique launch sites</a:t>
            </a:r>
          </a:p>
          <a:p>
            <a:r>
              <a:rPr lang="en-US" sz="1800" i="0" dirty="0">
                <a:effectLst/>
                <a:latin typeface="Abadi" panose="020B0604020104020204" pitchFamily="34" charset="0"/>
              </a:rPr>
              <a:t>5 records where launch sites begin with the string 'CCA’</a:t>
            </a:r>
          </a:p>
          <a:p>
            <a:r>
              <a:rPr lang="en-US" sz="1800" i="0" dirty="0">
                <a:effectLst/>
                <a:latin typeface="Abadi" panose="020B0604020104020204" pitchFamily="34" charset="0"/>
              </a:rPr>
              <a:t>Total payload mass carried by boosters launched by ‘NASA (CRS)’</a:t>
            </a:r>
          </a:p>
          <a:p>
            <a:r>
              <a:rPr lang="en-US" sz="1800" i="0" dirty="0">
                <a:effectLst/>
                <a:latin typeface="Abadi" panose="020B0604020104020204" pitchFamily="34" charset="0"/>
              </a:rPr>
              <a:t>Average payload mass carried by booster version ‘F9 v1.1’</a:t>
            </a:r>
          </a:p>
          <a:p>
            <a:r>
              <a:rPr lang="en-US" sz="1800" i="0" dirty="0">
                <a:effectLst/>
                <a:latin typeface="Abadi" panose="020B0604020104020204" pitchFamily="34" charset="0"/>
              </a:rPr>
              <a:t>Date when the first successful landing outcome in ground pad was achieved.</a:t>
            </a:r>
          </a:p>
          <a:p>
            <a:r>
              <a:rPr lang="en-US" sz="1800" dirty="0">
                <a:latin typeface="Abadi" panose="020B0604020104020204" pitchFamily="34" charset="0"/>
              </a:rPr>
              <a:t>Names of the boosters which have success in drone ship and have payload mass greater than 4000 but less than 6000</a:t>
            </a:r>
          </a:p>
          <a:p>
            <a:r>
              <a:rPr lang="en-US" sz="1800" dirty="0">
                <a:latin typeface="Abadi" panose="020B0604020104020204" pitchFamily="34" charset="0"/>
              </a:rPr>
              <a:t>Total number of successful and failure mission outcomes</a:t>
            </a:r>
          </a:p>
          <a:p>
            <a:r>
              <a:rPr lang="en-US" sz="1800" dirty="0">
                <a:latin typeface="Abadi" panose="020B0604020104020204" pitchFamily="34" charset="0"/>
              </a:rPr>
              <a:t>Names of the booster versions which have carried the maximum payload mass.</a:t>
            </a:r>
          </a:p>
          <a:p>
            <a:r>
              <a:rPr lang="en-US" sz="1800" dirty="0">
                <a:latin typeface="Abadi" panose="020B0604020104020204" pitchFamily="34" charset="0"/>
              </a:rPr>
              <a:t>Records which will display the month names, failure landing outcomes in drone ship, booster versions, launch site for the months in year 2015</a:t>
            </a:r>
          </a:p>
          <a:p>
            <a:r>
              <a:rPr lang="en-US" sz="1800" dirty="0">
                <a:latin typeface="Abadi" panose="020B0604020104020204" pitchFamily="34" charset="0"/>
              </a:rPr>
              <a:t>Rank the count of landing outcomes (such as Failure (drone ship) or Success (ground pad) between the date 2010-06-04 and 2017-03-20, in descending order.</a:t>
            </a:r>
          </a:p>
          <a:p>
            <a:pPr marL="0" indent="0">
              <a:buNone/>
            </a:pPr>
            <a:endParaRPr lang="en-US" dirty="0">
              <a:latin typeface="Abadi" panose="020B0604020104020204" pitchFamily="34" charset="0"/>
            </a:endParaRPr>
          </a:p>
          <a:p>
            <a:endParaRPr lang="en-US" dirty="0"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Box 1">
            <a:hlinkClick r:id="rId3"/>
            <a:extLst>
              <a:ext uri="{FF2B5EF4-FFF2-40B4-BE49-F238E27FC236}">
                <a16:creationId xmlns:a16="http://schemas.microsoft.com/office/drawing/2014/main" id="{1666A1B2-8229-8045-E2C2-B7F1BA4D44C5}"/>
              </a:ext>
            </a:extLst>
          </p:cNvPr>
          <p:cNvSpPr txBox="1"/>
          <p:nvPr/>
        </p:nvSpPr>
        <p:spPr>
          <a:xfrm>
            <a:off x="6335069" y="675836"/>
            <a:ext cx="6083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https://github.com/[...]</a:t>
            </a:r>
            <a:r>
              <a:rPr lang="en-US" dirty="0" err="1">
                <a:hlinkClick r:id="rId3"/>
              </a:rPr>
              <a:t>eda-sql-coursera_sqllite.ipynb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748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81781" y="1268361"/>
            <a:ext cx="11208773" cy="527009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how the Flight Number (indicating the continuous launch attempts.) and Payload variables would affect the launch outcome. </a:t>
            </a:r>
            <a:r>
              <a:rPr lang="en-US" sz="18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 a scatter point chart ‘Flight Number’ vs. ‘Payload Mass’ and overlay the outcome of the launch.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Launch Site. </a:t>
            </a:r>
            <a:r>
              <a:rPr lang="en-US" sz="18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 a scatter point chart ‘Flight Number’ vs. ‘Launch Site’, and hue to be the ‘class’ value (overlay of the outcome of the launch)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Payload Mass and Launch Site. </a:t>
            </a:r>
            <a:r>
              <a:rPr lang="en-US" sz="18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 a scatter point chart ‘Pay Load Mass (kg)’ vs. ‘Launch Site’, and hue to be the ‘class’ value (overlay of the outcome of the launch)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success rate of each orbit type. </a:t>
            </a:r>
            <a:r>
              <a:rPr lang="en-US" sz="18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 a bar chart ‘Orbit’ vs. ‘Class’ mean, grouped by ‘Orbit’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Orbit type. </a:t>
            </a:r>
            <a:r>
              <a:rPr lang="en-US" sz="18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 a scatter point chart ‘Flight Number’ vs. ‘Orbit’, and hue to be the class value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Payload Mass and Orbit type. </a:t>
            </a:r>
            <a:r>
              <a:rPr lang="en-US" sz="18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 a scatter point chart ‘Payload Mass’ vs. ‘Orbit’, and hue to be the class value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launch success yearly trend. </a:t>
            </a:r>
            <a:r>
              <a:rPr lang="en-US" sz="1800" u="sng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 a line chart ‘Year’ vs ‘Class’ sum, grouped by ‘Year’</a:t>
            </a:r>
          </a:p>
          <a:p>
            <a:endParaRPr lang="en-US" sz="1800" u="sng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8" name="TextBox 7">
            <a:hlinkClick r:id="rId3"/>
            <a:extLst>
              <a:ext uri="{FF2B5EF4-FFF2-40B4-BE49-F238E27FC236}">
                <a16:creationId xmlns:a16="http://schemas.microsoft.com/office/drawing/2014/main" id="{283209CD-6A86-9E40-4B50-4221B30E1DC2}"/>
              </a:ext>
            </a:extLst>
          </p:cNvPr>
          <p:cNvSpPr txBox="1"/>
          <p:nvPr/>
        </p:nvSpPr>
        <p:spPr>
          <a:xfrm>
            <a:off x="7495276" y="628508"/>
            <a:ext cx="4509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https://github.com/[...] </a:t>
            </a:r>
            <a:r>
              <a:rPr lang="en-US" dirty="0" err="1">
                <a:hlinkClick r:id="rId3"/>
              </a:rPr>
              <a:t>edadataviz.ipynb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141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667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76516"/>
            <a:ext cx="10326708" cy="4649057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(using API’s and web scraping)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an interactive map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Building a Dashboard with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(Classification)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435510"/>
            <a:ext cx="10499275" cy="4590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presentation, we aim to predict the successful landing of the Falcon 9 first stage. 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at a cost of 62 million dollars, significantly lower than the industry average of 165 million dollars offered by other providers. 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cost-effectiveness is primarily attributed to SpaceX's ability to reuse the first stage. By accurately predicting the success of the first stage landing, we can determine the potential cost of a launch. 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information can be invaluable for companies looking to bid against SpaceX in the competitive rocket launch market.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Identify the correlation between rocket launch success and various launch characteristics such as launch site and rocket type.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Identify the optimal predictive model for determining rocket landing outcome.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52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API and web scraping to collect Falcon 9 historical launch records from a Wikipedia page titled </a:t>
            </a:r>
            <a:r>
              <a:rPr lang="en-US" sz="7600" i="1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List of Falcon 9 and Falcon Heavy launches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Augmented data with a Boolean feature for the landing outcome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SQL and visualization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highlight>
                  <a:srgbClr val="FFFF00"/>
                </a:highlight>
                <a:latin typeface="Abadi"/>
              </a:rPr>
              <a:t>Determine optimal hyperparameter for SVM, Classification Trees and Logistic Regression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highlight>
                <a:srgbClr val="FFFF00"/>
              </a:highlight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8C5476FC-3134-E6E2-E6DC-4A680A323F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Falcon 9</a:t>
            </a:r>
            <a:endParaRPr kumimoji="0" lang="en-US" altLang="en-US" sz="9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ystem-ui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120D41-0C4A-466B-06EF-4C3796A9E204}"/>
              </a:ext>
            </a:extLst>
          </p:cNvPr>
          <p:cNvSpPr/>
          <p:nvPr/>
        </p:nvSpPr>
        <p:spPr>
          <a:xfrm>
            <a:off x="7429740" y="3539305"/>
            <a:ext cx="4028231" cy="45228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Filter on “Falcon 9” launches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1FEB33-8939-E058-B99F-6C7B132A7E5E}"/>
              </a:ext>
            </a:extLst>
          </p:cNvPr>
          <p:cNvSpPr/>
          <p:nvPr/>
        </p:nvSpPr>
        <p:spPr>
          <a:xfrm>
            <a:off x="7429740" y="4372735"/>
            <a:ext cx="4028232" cy="6131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Replace missing “Payload Mass” values with its mean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098C62-A01A-FE45-6340-21B9B138EC1A}"/>
              </a:ext>
            </a:extLst>
          </p:cNvPr>
          <p:cNvSpPr txBox="1"/>
          <p:nvPr/>
        </p:nvSpPr>
        <p:spPr>
          <a:xfrm>
            <a:off x="5569115" y="4367769"/>
            <a:ext cx="158320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defRPr sz="1200" b="1"/>
            </a:lvl1pPr>
          </a:lstStyle>
          <a:p>
            <a:r>
              <a:rPr lang="en-US" dirty="0"/>
              <a:t>Data Wrangling – identify and deal with missing values.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D2362B-A4B5-6CD7-F24E-AD41948A86C7}"/>
              </a:ext>
            </a:extLst>
          </p:cNvPr>
          <p:cNvSpPr/>
          <p:nvPr/>
        </p:nvSpPr>
        <p:spPr>
          <a:xfrm>
            <a:off x="7429740" y="1482704"/>
            <a:ext cx="4028232" cy="6350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</a:rPr>
              <a:t>GET request to  </a:t>
            </a:r>
            <a:r>
              <a:rPr lang="en-US" altLang="en-US" sz="1050" b="1" u="sng" dirty="0">
                <a:solidFill>
                  <a:srgbClr val="FFC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https://api.spacexdata.com/v4/launches/past</a:t>
            </a:r>
            <a:endParaRPr lang="en-US" altLang="en-US" sz="1050" b="1" u="sng" dirty="0">
              <a:solidFill>
                <a:srgbClr val="FFC000"/>
              </a:solidFill>
            </a:endParaRPr>
          </a:p>
          <a:p>
            <a:pPr algn="ctr"/>
            <a:r>
              <a:rPr lang="en-US" sz="1050" dirty="0">
                <a:solidFill>
                  <a:schemeClr val="bg1"/>
                </a:solidFill>
              </a:rPr>
              <a:t>Convert result into a Pandas </a:t>
            </a:r>
            <a:r>
              <a:rPr lang="en-US" sz="1050" dirty="0" err="1">
                <a:solidFill>
                  <a:schemeClr val="bg1"/>
                </a:solidFill>
              </a:rPr>
              <a:t>dataframe</a:t>
            </a:r>
            <a:r>
              <a:rPr lang="en-US" sz="1050" dirty="0">
                <a:solidFill>
                  <a:schemeClr val="bg1"/>
                </a:solidFill>
              </a:rPr>
              <a:t> using </a:t>
            </a:r>
            <a:r>
              <a:rPr lang="en-US" sz="1050" dirty="0" err="1">
                <a:solidFill>
                  <a:schemeClr val="bg1"/>
                </a:solidFill>
              </a:rPr>
              <a:t>pd.json_normalize</a:t>
            </a:r>
            <a:r>
              <a:rPr lang="en-US" sz="1050" dirty="0">
                <a:solidFill>
                  <a:schemeClr val="bg1"/>
                </a:solidFill>
              </a:rPr>
              <a:t>()</a:t>
            </a:r>
            <a:r>
              <a:rPr lang="en-US" altLang="en-US" sz="105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FBC7CB-0E75-9B65-4EAF-7B28ACA3C61C}"/>
              </a:ext>
            </a:extLst>
          </p:cNvPr>
          <p:cNvSpPr txBox="1"/>
          <p:nvPr/>
        </p:nvSpPr>
        <p:spPr>
          <a:xfrm>
            <a:off x="5538407" y="1454361"/>
            <a:ext cx="15494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 algn="r"/>
            <a:r>
              <a:rPr lang="en-US" b="1" dirty="0"/>
              <a:t>Request and parse the SpaceX launch data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FFDD0A1-96BB-19DC-0102-1458ED4458BB}"/>
              </a:ext>
            </a:extLst>
          </p:cNvPr>
          <p:cNvSpPr/>
          <p:nvPr/>
        </p:nvSpPr>
        <p:spPr>
          <a:xfrm>
            <a:off x="7429740" y="2490469"/>
            <a:ext cx="4028232" cy="6453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Using the launch ID’s get detailed data for each rocket launch. For each feature create a list. </a:t>
            </a:r>
          </a:p>
          <a:p>
            <a:pPr algn="ctr"/>
            <a:r>
              <a:rPr lang="en-US" sz="1050" dirty="0"/>
              <a:t>Finally create a new </a:t>
            </a:r>
            <a:r>
              <a:rPr lang="en-US" sz="1050" dirty="0" err="1"/>
              <a:t>dataframe</a:t>
            </a:r>
            <a:r>
              <a:rPr lang="en-US" sz="1050" dirty="0"/>
              <a:t> with the combined information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D862CA0-5A14-4667-FE9E-E75B90DED171}"/>
              </a:ext>
            </a:extLst>
          </p:cNvPr>
          <p:cNvSpPr/>
          <p:nvPr/>
        </p:nvSpPr>
        <p:spPr>
          <a:xfrm>
            <a:off x="7429740" y="5333228"/>
            <a:ext cx="4028232" cy="3321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Save </a:t>
            </a:r>
            <a:r>
              <a:rPr lang="en-US" sz="1050" dirty="0" err="1"/>
              <a:t>dataframe</a:t>
            </a:r>
            <a:r>
              <a:rPr lang="en-US" sz="1050" dirty="0"/>
              <a:t> to CSV file.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4B31BA-C283-7690-768D-FA7AC6EFC685}"/>
              </a:ext>
            </a:extLst>
          </p:cNvPr>
          <p:cNvSpPr txBox="1"/>
          <p:nvPr/>
        </p:nvSpPr>
        <p:spPr>
          <a:xfrm>
            <a:off x="5485150" y="2490469"/>
            <a:ext cx="16671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pPr algn="r"/>
            <a:r>
              <a:rPr lang="en-US" b="1" dirty="0"/>
              <a:t>Request and parse detailed launch information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165E9F4-358B-FD45-C6A0-FE31274B5324}"/>
              </a:ext>
            </a:extLst>
          </p:cNvPr>
          <p:cNvCxnSpPr>
            <a:stCxn id="2" idx="2"/>
            <a:endCxn id="18" idx="0"/>
          </p:cNvCxnSpPr>
          <p:nvPr/>
        </p:nvCxnSpPr>
        <p:spPr>
          <a:xfrm>
            <a:off x="9443856" y="2117746"/>
            <a:ext cx="0" cy="372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FDF51D6-B37E-9037-2E58-C54B659886CF}"/>
              </a:ext>
            </a:extLst>
          </p:cNvPr>
          <p:cNvCxnSpPr>
            <a:cxnSpLocks/>
            <a:stCxn id="18" idx="2"/>
            <a:endCxn id="7" idx="0"/>
          </p:cNvCxnSpPr>
          <p:nvPr/>
        </p:nvCxnSpPr>
        <p:spPr>
          <a:xfrm>
            <a:off x="9443856" y="3135861"/>
            <a:ext cx="0" cy="4034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DF5C401-BD13-3F0E-C358-E3839CC5A0FF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9443856" y="3991589"/>
            <a:ext cx="0" cy="381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3FCC690-F975-7D45-E741-710F81E26857}"/>
              </a:ext>
            </a:extLst>
          </p:cNvPr>
          <p:cNvCxnSpPr>
            <a:stCxn id="9" idx="2"/>
            <a:endCxn id="19" idx="0"/>
          </p:cNvCxnSpPr>
          <p:nvPr/>
        </p:nvCxnSpPr>
        <p:spPr>
          <a:xfrm>
            <a:off x="9443856" y="4985929"/>
            <a:ext cx="0" cy="3472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473919E6-B413-6C0B-AEED-680470B96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235" y="1482704"/>
            <a:ext cx="4528457" cy="2915432"/>
          </a:xfrm>
          <a:prstGeom prst="rect">
            <a:avLst/>
          </a:prstGeom>
        </p:spPr>
      </p:pic>
      <p:sp>
        <p:nvSpPr>
          <p:cNvPr id="42" name="TextBox 41">
            <a:hlinkClick r:id="rId5"/>
            <a:extLst>
              <a:ext uri="{FF2B5EF4-FFF2-40B4-BE49-F238E27FC236}">
                <a16:creationId xmlns:a16="http://schemas.microsoft.com/office/drawing/2014/main" id="{D9A62EA9-1DDC-A2D6-56DB-33BABA564B2B}"/>
              </a:ext>
            </a:extLst>
          </p:cNvPr>
          <p:cNvSpPr txBox="1"/>
          <p:nvPr/>
        </p:nvSpPr>
        <p:spPr>
          <a:xfrm>
            <a:off x="774193" y="5800906"/>
            <a:ext cx="5538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https://github.com/[...]</a:t>
            </a:r>
            <a:r>
              <a:rPr lang="en-US" dirty="0" err="1">
                <a:hlinkClick r:id="rId5"/>
              </a:rPr>
              <a:t>spacex</a:t>
            </a:r>
            <a:r>
              <a:rPr lang="en-US" dirty="0">
                <a:hlinkClick r:id="rId5"/>
              </a:rPr>
              <a:t>-data-collection-</a:t>
            </a:r>
            <a:r>
              <a:rPr lang="en-US" dirty="0" err="1">
                <a:hlinkClick r:id="rId5"/>
              </a:rPr>
              <a:t>api.ipynb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12FE97-8172-C06C-79FA-F4DF92B8EA4D}"/>
              </a:ext>
            </a:extLst>
          </p:cNvPr>
          <p:cNvSpPr txBox="1"/>
          <p:nvPr/>
        </p:nvSpPr>
        <p:spPr>
          <a:xfrm>
            <a:off x="5631081" y="3447380"/>
            <a:ext cx="158320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defRPr sz="1200" b="1"/>
            </a:lvl1pPr>
          </a:lstStyle>
          <a:p>
            <a:r>
              <a:rPr lang="en-US" dirty="0"/>
              <a:t>Data Wrangling - </a:t>
            </a:r>
          </a:p>
          <a:p>
            <a:r>
              <a:rPr lang="en-US" dirty="0"/>
              <a:t>filter data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46D328-11E7-BC2B-5553-14FCDE52BBF5}"/>
              </a:ext>
            </a:extLst>
          </p:cNvPr>
          <p:cNvSpPr txBox="1"/>
          <p:nvPr/>
        </p:nvSpPr>
        <p:spPr>
          <a:xfrm>
            <a:off x="734028" y="4460102"/>
            <a:ext cx="3221835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1200"/>
            </a:lvl1pPr>
          </a:lstStyle>
          <a:p>
            <a:r>
              <a:rPr lang="en-US" sz="900" i="1" dirty="0"/>
              <a:t>Partial picture of the final </a:t>
            </a:r>
            <a:r>
              <a:rPr lang="en-US" sz="900" i="1" dirty="0" err="1"/>
              <a:t>dataframe</a:t>
            </a:r>
            <a:endParaRPr lang="en-US" sz="900" i="1" dirty="0"/>
          </a:p>
        </p:txBody>
      </p:sp>
    </p:spTree>
    <p:extLst>
      <p:ext uri="{BB962C8B-B14F-4D97-AF65-F5344CB8AC3E}">
        <p14:creationId xmlns:p14="http://schemas.microsoft.com/office/powerpoint/2010/main" val="147015961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638</TotalTime>
  <Words>2409</Words>
  <Application>Microsoft Office PowerPoint</Application>
  <PresentationFormat>Widescreen</PresentationFormat>
  <Paragraphs>326</Paragraphs>
  <Slides>53</Slides>
  <Notes>4</Notes>
  <HiddenSlides>6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Abadi</vt:lpstr>
      <vt:lpstr>Arial</vt:lpstr>
      <vt:lpstr>Calibri</vt:lpstr>
      <vt:lpstr>IBM Plex Mono SemiBold</vt:lpstr>
      <vt:lpstr>system-ui</vt:lpstr>
      <vt:lpstr>var(--jp-code-font-family)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Nuno Ferreira</cp:lastModifiedBy>
  <cp:revision>201</cp:revision>
  <dcterms:created xsi:type="dcterms:W3CDTF">2021-04-29T18:58:34Z</dcterms:created>
  <dcterms:modified xsi:type="dcterms:W3CDTF">2024-08-13T22:46:06Z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